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9"/>
  </p:notesMasterIdLst>
  <p:sldIdLst>
    <p:sldId id="261" r:id="rId2"/>
    <p:sldId id="256" r:id="rId3"/>
    <p:sldId id="257" r:id="rId4"/>
    <p:sldId id="258" r:id="rId5"/>
    <p:sldId id="259" r:id="rId6"/>
    <p:sldId id="260" r:id="rId7"/>
    <p:sldId id="262"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5pPr>
    <a:lvl6pPr marL="2286000" algn="l" defTabSz="914400" rtl="0" eaLnBrk="1" latinLnBrk="0" hangingPunct="1">
      <a:defRPr kern="1200">
        <a:solidFill>
          <a:schemeClr val="tx1"/>
        </a:solidFill>
        <a:latin typeface="Arial Black" panose="020B0A04020102020204" pitchFamily="34" charset="0"/>
        <a:ea typeface="+mn-ea"/>
        <a:cs typeface="+mn-cs"/>
      </a:defRPr>
    </a:lvl6pPr>
    <a:lvl7pPr marL="2743200" algn="l" defTabSz="914400" rtl="0" eaLnBrk="1" latinLnBrk="0" hangingPunct="1">
      <a:defRPr kern="1200">
        <a:solidFill>
          <a:schemeClr val="tx1"/>
        </a:solidFill>
        <a:latin typeface="Arial Black" panose="020B0A04020102020204" pitchFamily="34" charset="0"/>
        <a:ea typeface="+mn-ea"/>
        <a:cs typeface="+mn-cs"/>
      </a:defRPr>
    </a:lvl7pPr>
    <a:lvl8pPr marL="3200400" algn="l" defTabSz="914400" rtl="0" eaLnBrk="1" latinLnBrk="0" hangingPunct="1">
      <a:defRPr kern="1200">
        <a:solidFill>
          <a:schemeClr val="tx1"/>
        </a:solidFill>
        <a:latin typeface="Arial Black" panose="020B0A04020102020204" pitchFamily="34" charset="0"/>
        <a:ea typeface="+mn-ea"/>
        <a:cs typeface="+mn-cs"/>
      </a:defRPr>
    </a:lvl8pPr>
    <a:lvl9pPr marL="3657600" algn="l" defTabSz="914400" rtl="0" eaLnBrk="1" latinLnBrk="0" hangingPunct="1">
      <a:defRPr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840685C-6CD3-88E9-C334-C333B44FBE6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21507" name="Rectangle 3">
            <a:extLst>
              <a:ext uri="{FF2B5EF4-FFF2-40B4-BE49-F238E27FC236}">
                <a16:creationId xmlns:a16="http://schemas.microsoft.com/office/drawing/2014/main" id="{369A859A-8031-60DA-2AB8-E3C790D5ED7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21508" name="Rectangle 4">
            <a:extLst>
              <a:ext uri="{FF2B5EF4-FFF2-40B4-BE49-F238E27FC236}">
                <a16:creationId xmlns:a16="http://schemas.microsoft.com/office/drawing/2014/main" id="{65015E70-08E9-760A-CED6-006A4443E91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72194D54-1A67-AE38-A3E9-4F5A0FF67CE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10" name="Rectangle 6">
            <a:extLst>
              <a:ext uri="{FF2B5EF4-FFF2-40B4-BE49-F238E27FC236}">
                <a16:creationId xmlns:a16="http://schemas.microsoft.com/office/drawing/2014/main" id="{9B4EF5E5-3996-2AE0-5456-81E5C1AE006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21511" name="Rectangle 7">
            <a:extLst>
              <a:ext uri="{FF2B5EF4-FFF2-40B4-BE49-F238E27FC236}">
                <a16:creationId xmlns:a16="http://schemas.microsoft.com/office/drawing/2014/main" id="{375DEAD1-289B-ADD1-B851-D9297012D85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8E603E98-A68F-4F2A-93E5-81C9D067D3A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F865AD-D70C-FB2B-3493-0DF80111C391}"/>
              </a:ext>
            </a:extLst>
          </p:cNvPr>
          <p:cNvSpPr>
            <a:spLocks noGrp="1" noChangeArrowheads="1"/>
          </p:cNvSpPr>
          <p:nvPr>
            <p:ph type="sldNum" sz="quarter" idx="5"/>
          </p:nvPr>
        </p:nvSpPr>
        <p:spPr>
          <a:ln/>
        </p:spPr>
        <p:txBody>
          <a:bodyPr/>
          <a:lstStyle/>
          <a:p>
            <a:fld id="{93748D59-C128-4A77-A364-559EA8782D90}" type="slidenum">
              <a:rPr lang="en-US" altLang="en-US"/>
              <a:pPr/>
              <a:t>1</a:t>
            </a:fld>
            <a:endParaRPr lang="en-US" altLang="en-US"/>
          </a:p>
        </p:txBody>
      </p:sp>
      <p:sp>
        <p:nvSpPr>
          <p:cNvPr id="28674" name="Rectangle 2">
            <a:extLst>
              <a:ext uri="{FF2B5EF4-FFF2-40B4-BE49-F238E27FC236}">
                <a16:creationId xmlns:a16="http://schemas.microsoft.com/office/drawing/2014/main" id="{21857454-9350-85B3-9743-9663E7A0F14B}"/>
              </a:ext>
            </a:extLst>
          </p:cNvPr>
          <p:cNvSpPr>
            <a:spLocks noRot="1" noChangeArrowheads="1" noTextEdit="1"/>
          </p:cNvSpPr>
          <p:nvPr>
            <p:ph type="sldImg"/>
          </p:nvPr>
        </p:nvSpPr>
        <p:spPr>
          <a:ln/>
        </p:spPr>
      </p:sp>
      <p:sp>
        <p:nvSpPr>
          <p:cNvPr id="28675" name="Rectangle 3">
            <a:extLst>
              <a:ext uri="{FF2B5EF4-FFF2-40B4-BE49-F238E27FC236}">
                <a16:creationId xmlns:a16="http://schemas.microsoft.com/office/drawing/2014/main" id="{FC47D3AE-F6AE-009C-8D23-FC5BB1E5702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C176E5-CB27-9661-75D3-D21D01F46841}"/>
              </a:ext>
            </a:extLst>
          </p:cNvPr>
          <p:cNvSpPr>
            <a:spLocks noGrp="1" noChangeArrowheads="1"/>
          </p:cNvSpPr>
          <p:nvPr>
            <p:ph type="sldNum" sz="quarter" idx="5"/>
          </p:nvPr>
        </p:nvSpPr>
        <p:spPr>
          <a:ln/>
        </p:spPr>
        <p:txBody>
          <a:bodyPr/>
          <a:lstStyle/>
          <a:p>
            <a:fld id="{6CDB1DF0-3006-41A0-8627-01962D8C4080}" type="slidenum">
              <a:rPr lang="en-US" altLang="en-US"/>
              <a:pPr/>
              <a:t>2</a:t>
            </a:fld>
            <a:endParaRPr lang="en-US" altLang="en-US"/>
          </a:p>
        </p:txBody>
      </p:sp>
      <p:sp>
        <p:nvSpPr>
          <p:cNvPr id="22530" name="Rectangle 2">
            <a:extLst>
              <a:ext uri="{FF2B5EF4-FFF2-40B4-BE49-F238E27FC236}">
                <a16:creationId xmlns:a16="http://schemas.microsoft.com/office/drawing/2014/main" id="{7A412BBD-229F-417F-01CE-727EB5AEE342}"/>
              </a:ext>
            </a:extLst>
          </p:cNvPr>
          <p:cNvSpPr>
            <a:spLocks noRot="1" noChangeArrowheads="1" noTextEdit="1"/>
          </p:cNvSpPr>
          <p:nvPr>
            <p:ph type="sldImg"/>
          </p:nvPr>
        </p:nvSpPr>
        <p:spPr>
          <a:ln/>
        </p:spPr>
      </p:sp>
      <p:sp>
        <p:nvSpPr>
          <p:cNvPr id="22531" name="Rectangle 3">
            <a:extLst>
              <a:ext uri="{FF2B5EF4-FFF2-40B4-BE49-F238E27FC236}">
                <a16:creationId xmlns:a16="http://schemas.microsoft.com/office/drawing/2014/main" id="{EC7A0301-5FB1-9CA4-B8E7-ACFC9E85E8A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0FA1DD9-7EC4-6F14-A55F-930036D7D301}"/>
              </a:ext>
            </a:extLst>
          </p:cNvPr>
          <p:cNvSpPr>
            <a:spLocks noGrp="1" noChangeArrowheads="1"/>
          </p:cNvSpPr>
          <p:nvPr>
            <p:ph type="sldNum" sz="quarter" idx="5"/>
          </p:nvPr>
        </p:nvSpPr>
        <p:spPr>
          <a:ln/>
        </p:spPr>
        <p:txBody>
          <a:bodyPr/>
          <a:lstStyle/>
          <a:p>
            <a:fld id="{414292BD-3468-4709-B481-D89627B81FAE}" type="slidenum">
              <a:rPr lang="en-US" altLang="en-US"/>
              <a:pPr/>
              <a:t>3</a:t>
            </a:fld>
            <a:endParaRPr lang="en-US" altLang="en-US"/>
          </a:p>
        </p:txBody>
      </p:sp>
      <p:sp>
        <p:nvSpPr>
          <p:cNvPr id="23554" name="Rectangle 2">
            <a:extLst>
              <a:ext uri="{FF2B5EF4-FFF2-40B4-BE49-F238E27FC236}">
                <a16:creationId xmlns:a16="http://schemas.microsoft.com/office/drawing/2014/main" id="{98B55A1E-8169-C7FA-080F-6639699909AF}"/>
              </a:ext>
            </a:extLst>
          </p:cNvPr>
          <p:cNvSpPr>
            <a:spLocks noRot="1" noChangeArrowheads="1" noTextEdit="1"/>
          </p:cNvSpPr>
          <p:nvPr>
            <p:ph type="sldImg"/>
          </p:nvPr>
        </p:nvSpPr>
        <p:spPr>
          <a:ln/>
        </p:spPr>
      </p:sp>
      <p:sp>
        <p:nvSpPr>
          <p:cNvPr id="23555" name="Rectangle 3">
            <a:extLst>
              <a:ext uri="{FF2B5EF4-FFF2-40B4-BE49-F238E27FC236}">
                <a16:creationId xmlns:a16="http://schemas.microsoft.com/office/drawing/2014/main" id="{12B68750-88EB-B3DA-18D8-A998B04F798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3D49B6-AE19-DF9F-E6AF-3A86C0BC6D60}"/>
              </a:ext>
            </a:extLst>
          </p:cNvPr>
          <p:cNvSpPr>
            <a:spLocks noGrp="1" noChangeArrowheads="1"/>
          </p:cNvSpPr>
          <p:nvPr>
            <p:ph type="sldNum" sz="quarter" idx="5"/>
          </p:nvPr>
        </p:nvSpPr>
        <p:spPr>
          <a:ln/>
        </p:spPr>
        <p:txBody>
          <a:bodyPr/>
          <a:lstStyle/>
          <a:p>
            <a:fld id="{8ADED9C9-383E-4884-B89E-7195EEBF41E8}" type="slidenum">
              <a:rPr lang="en-US" altLang="en-US"/>
              <a:pPr/>
              <a:t>4</a:t>
            </a:fld>
            <a:endParaRPr lang="en-US" altLang="en-US"/>
          </a:p>
        </p:txBody>
      </p:sp>
      <p:sp>
        <p:nvSpPr>
          <p:cNvPr id="24578" name="Rectangle 2">
            <a:extLst>
              <a:ext uri="{FF2B5EF4-FFF2-40B4-BE49-F238E27FC236}">
                <a16:creationId xmlns:a16="http://schemas.microsoft.com/office/drawing/2014/main" id="{6E03878A-D062-D0F7-8F9E-1A010ABEBA6A}"/>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531EA39E-43FC-0E0A-CC6D-555B28A5635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D73055-3C3F-2744-6C5F-0305C56BE906}"/>
              </a:ext>
            </a:extLst>
          </p:cNvPr>
          <p:cNvSpPr>
            <a:spLocks noGrp="1" noChangeArrowheads="1"/>
          </p:cNvSpPr>
          <p:nvPr>
            <p:ph type="sldNum" sz="quarter" idx="5"/>
          </p:nvPr>
        </p:nvSpPr>
        <p:spPr>
          <a:ln/>
        </p:spPr>
        <p:txBody>
          <a:bodyPr/>
          <a:lstStyle/>
          <a:p>
            <a:fld id="{54F2CBDB-D031-4E76-9B97-189105168B2F}" type="slidenum">
              <a:rPr lang="en-US" altLang="en-US"/>
              <a:pPr/>
              <a:t>5</a:t>
            </a:fld>
            <a:endParaRPr lang="en-US" altLang="en-US"/>
          </a:p>
        </p:txBody>
      </p:sp>
      <p:sp>
        <p:nvSpPr>
          <p:cNvPr id="25602" name="Rectangle 2">
            <a:extLst>
              <a:ext uri="{FF2B5EF4-FFF2-40B4-BE49-F238E27FC236}">
                <a16:creationId xmlns:a16="http://schemas.microsoft.com/office/drawing/2014/main" id="{B7B2FB95-758C-CA0C-813D-A5E25361734E}"/>
              </a:ext>
            </a:extLst>
          </p:cNvPr>
          <p:cNvSpPr>
            <a:spLocks noRot="1" noChangeArrowheads="1" noTextEdit="1"/>
          </p:cNvSpPr>
          <p:nvPr>
            <p:ph type="sldImg"/>
          </p:nvPr>
        </p:nvSpPr>
        <p:spPr>
          <a:ln/>
        </p:spPr>
      </p:sp>
      <p:sp>
        <p:nvSpPr>
          <p:cNvPr id="25603" name="Rectangle 3">
            <a:extLst>
              <a:ext uri="{FF2B5EF4-FFF2-40B4-BE49-F238E27FC236}">
                <a16:creationId xmlns:a16="http://schemas.microsoft.com/office/drawing/2014/main" id="{0D0C2FFB-F9DA-810C-2E6A-C8E00405293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1B2E17-9259-2292-FB60-3C405D5343A5}"/>
              </a:ext>
            </a:extLst>
          </p:cNvPr>
          <p:cNvSpPr>
            <a:spLocks noGrp="1" noChangeArrowheads="1"/>
          </p:cNvSpPr>
          <p:nvPr>
            <p:ph type="sldNum" sz="quarter" idx="5"/>
          </p:nvPr>
        </p:nvSpPr>
        <p:spPr>
          <a:ln/>
        </p:spPr>
        <p:txBody>
          <a:bodyPr/>
          <a:lstStyle/>
          <a:p>
            <a:fld id="{FE67E6A9-1386-48D4-8FD1-B70BD21872FD}" type="slidenum">
              <a:rPr lang="en-US" altLang="en-US"/>
              <a:pPr/>
              <a:t>6</a:t>
            </a:fld>
            <a:endParaRPr lang="en-US" altLang="en-US"/>
          </a:p>
        </p:txBody>
      </p:sp>
      <p:sp>
        <p:nvSpPr>
          <p:cNvPr id="26626" name="Rectangle 2">
            <a:extLst>
              <a:ext uri="{FF2B5EF4-FFF2-40B4-BE49-F238E27FC236}">
                <a16:creationId xmlns:a16="http://schemas.microsoft.com/office/drawing/2014/main" id="{BB22DA91-3436-3CCA-BB86-EABC0E8BF3CB}"/>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08AD1374-DD12-3770-B08B-F8C8F3A303C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7ADA36-116E-6961-7F27-6B12A230B658}"/>
              </a:ext>
            </a:extLst>
          </p:cNvPr>
          <p:cNvSpPr>
            <a:spLocks noGrp="1" noChangeArrowheads="1"/>
          </p:cNvSpPr>
          <p:nvPr>
            <p:ph type="sldNum" sz="quarter" idx="5"/>
          </p:nvPr>
        </p:nvSpPr>
        <p:spPr>
          <a:ln/>
        </p:spPr>
        <p:txBody>
          <a:bodyPr/>
          <a:lstStyle/>
          <a:p>
            <a:fld id="{D2DA8178-BC11-4885-AE0E-1CE7F0DEA8D0}" type="slidenum">
              <a:rPr lang="en-US" altLang="en-US"/>
              <a:pPr/>
              <a:t>7</a:t>
            </a:fld>
            <a:endParaRPr lang="en-US" altLang="en-US"/>
          </a:p>
        </p:txBody>
      </p:sp>
      <p:sp>
        <p:nvSpPr>
          <p:cNvPr id="30722" name="Rectangle 2">
            <a:extLst>
              <a:ext uri="{FF2B5EF4-FFF2-40B4-BE49-F238E27FC236}">
                <a16:creationId xmlns:a16="http://schemas.microsoft.com/office/drawing/2014/main" id="{3DDCE8AC-4F64-1B68-A319-2369FC738264}"/>
              </a:ext>
            </a:extLst>
          </p:cNvPr>
          <p:cNvSpPr>
            <a:spLocks noRot="1" noChangeArrowheads="1" noTextEdit="1"/>
          </p:cNvSpPr>
          <p:nvPr>
            <p:ph type="sldImg"/>
          </p:nvPr>
        </p:nvSpPr>
        <p:spPr>
          <a:xfrm>
            <a:off x="1144588" y="685800"/>
            <a:ext cx="4572000" cy="3429000"/>
          </a:xfrm>
          <a:ln/>
        </p:spPr>
      </p:sp>
      <p:sp>
        <p:nvSpPr>
          <p:cNvPr id="30723" name="Rectangle 3">
            <a:extLst>
              <a:ext uri="{FF2B5EF4-FFF2-40B4-BE49-F238E27FC236}">
                <a16:creationId xmlns:a16="http://schemas.microsoft.com/office/drawing/2014/main" id="{8D0F7CE1-FA8A-2452-83A8-0CE7B83509C2}"/>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5A8B62B3-64F2-8A4E-10DE-BE5849DBC587}"/>
              </a:ext>
            </a:extLst>
          </p:cNvPr>
          <p:cNvGrpSpPr>
            <a:grpSpLocks/>
          </p:cNvGrpSpPr>
          <p:nvPr/>
        </p:nvGrpSpPr>
        <p:grpSpPr bwMode="auto">
          <a:xfrm>
            <a:off x="2084388" y="296863"/>
            <a:ext cx="6823075" cy="5353050"/>
            <a:chOff x="1313" y="187"/>
            <a:chExt cx="4298" cy="3372"/>
          </a:xfrm>
        </p:grpSpPr>
        <p:grpSp>
          <p:nvGrpSpPr>
            <p:cNvPr id="13315" name="Group 3">
              <a:extLst>
                <a:ext uri="{FF2B5EF4-FFF2-40B4-BE49-F238E27FC236}">
                  <a16:creationId xmlns:a16="http://schemas.microsoft.com/office/drawing/2014/main" id="{527AB509-D8C1-58B8-A05D-5EF72806E7EA}"/>
                </a:ext>
              </a:extLst>
            </p:cNvPr>
            <p:cNvGrpSpPr>
              <a:grpSpLocks/>
            </p:cNvGrpSpPr>
            <p:nvPr/>
          </p:nvGrpSpPr>
          <p:grpSpPr bwMode="auto">
            <a:xfrm>
              <a:off x="2194" y="601"/>
              <a:ext cx="596" cy="447"/>
              <a:chOff x="0" y="0"/>
              <a:chExt cx="768" cy="576"/>
            </a:xfrm>
          </p:grpSpPr>
          <p:sp>
            <p:nvSpPr>
              <p:cNvPr id="13316" name="Oval 4">
                <a:extLst>
                  <a:ext uri="{FF2B5EF4-FFF2-40B4-BE49-F238E27FC236}">
                    <a16:creationId xmlns:a16="http://schemas.microsoft.com/office/drawing/2014/main" id="{DFC63C23-9B43-17E0-2216-3E765812167D}"/>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7" name="Oval 5">
                <a:extLst>
                  <a:ext uri="{FF2B5EF4-FFF2-40B4-BE49-F238E27FC236}">
                    <a16:creationId xmlns:a16="http://schemas.microsoft.com/office/drawing/2014/main" id="{75EE27DF-6FA7-27CF-8CC8-1BEAA9CD8ECE}"/>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18" name="Group 6">
              <a:extLst>
                <a:ext uri="{FF2B5EF4-FFF2-40B4-BE49-F238E27FC236}">
                  <a16:creationId xmlns:a16="http://schemas.microsoft.com/office/drawing/2014/main" id="{DB263CAE-8C55-2A51-3ACB-0C2C94D477B4}"/>
                </a:ext>
              </a:extLst>
            </p:cNvPr>
            <p:cNvGrpSpPr>
              <a:grpSpLocks/>
            </p:cNvGrpSpPr>
            <p:nvPr/>
          </p:nvGrpSpPr>
          <p:grpSpPr bwMode="auto">
            <a:xfrm>
              <a:off x="1313" y="187"/>
              <a:ext cx="4298" cy="3372"/>
              <a:chOff x="0" y="0"/>
              <a:chExt cx="5533" cy="4341"/>
            </a:xfrm>
          </p:grpSpPr>
          <p:grpSp>
            <p:nvGrpSpPr>
              <p:cNvPr id="13319" name="Group 7">
                <a:extLst>
                  <a:ext uri="{FF2B5EF4-FFF2-40B4-BE49-F238E27FC236}">
                    <a16:creationId xmlns:a16="http://schemas.microsoft.com/office/drawing/2014/main" id="{45A05CEA-9333-9209-096D-DE685F8EC57D}"/>
                  </a:ext>
                </a:extLst>
              </p:cNvPr>
              <p:cNvGrpSpPr>
                <a:grpSpLocks/>
              </p:cNvGrpSpPr>
              <p:nvPr/>
            </p:nvGrpSpPr>
            <p:grpSpPr bwMode="auto">
              <a:xfrm>
                <a:off x="0" y="0"/>
                <a:ext cx="5470" cy="4341"/>
                <a:chOff x="0" y="0"/>
                <a:chExt cx="5470" cy="4341"/>
              </a:xfrm>
            </p:grpSpPr>
            <p:grpSp>
              <p:nvGrpSpPr>
                <p:cNvPr id="13320" name="Group 8">
                  <a:extLst>
                    <a:ext uri="{FF2B5EF4-FFF2-40B4-BE49-F238E27FC236}">
                      <a16:creationId xmlns:a16="http://schemas.microsoft.com/office/drawing/2014/main" id="{23CCFC83-E02E-5DE1-5E76-625A4F81DA47}"/>
                    </a:ext>
                  </a:extLst>
                </p:cNvPr>
                <p:cNvGrpSpPr>
                  <a:grpSpLocks/>
                </p:cNvGrpSpPr>
                <p:nvPr/>
              </p:nvGrpSpPr>
              <p:grpSpPr bwMode="auto">
                <a:xfrm>
                  <a:off x="1339" y="786"/>
                  <a:ext cx="2919" cy="2151"/>
                  <a:chOff x="1265" y="814"/>
                  <a:chExt cx="2919" cy="2151"/>
                </a:xfrm>
              </p:grpSpPr>
              <p:sp>
                <p:nvSpPr>
                  <p:cNvPr id="13321" name="Oval 9">
                    <a:extLst>
                      <a:ext uri="{FF2B5EF4-FFF2-40B4-BE49-F238E27FC236}">
                        <a16:creationId xmlns:a16="http://schemas.microsoft.com/office/drawing/2014/main" id="{5067B956-2CF7-45B8-1DE5-26E9E5275AA1}"/>
                      </a:ext>
                    </a:extLst>
                  </p:cNvPr>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2" name="Oval 10">
                    <a:extLst>
                      <a:ext uri="{FF2B5EF4-FFF2-40B4-BE49-F238E27FC236}">
                        <a16:creationId xmlns:a16="http://schemas.microsoft.com/office/drawing/2014/main" id="{681380C1-9FAA-A589-3EAA-FA00EEC77CFD}"/>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23" name="Group 11">
                  <a:extLst>
                    <a:ext uri="{FF2B5EF4-FFF2-40B4-BE49-F238E27FC236}">
                      <a16:creationId xmlns:a16="http://schemas.microsoft.com/office/drawing/2014/main" id="{2C7A4C96-60DC-81FC-CF51-001B65B62848}"/>
                    </a:ext>
                  </a:extLst>
                </p:cNvPr>
                <p:cNvGrpSpPr>
                  <a:grpSpLocks/>
                </p:cNvGrpSpPr>
                <p:nvPr/>
              </p:nvGrpSpPr>
              <p:grpSpPr bwMode="auto">
                <a:xfrm>
                  <a:off x="0" y="0"/>
                  <a:ext cx="5470" cy="4341"/>
                  <a:chOff x="0" y="0"/>
                  <a:chExt cx="5470" cy="4341"/>
                </a:xfrm>
              </p:grpSpPr>
              <p:grpSp>
                <p:nvGrpSpPr>
                  <p:cNvPr id="13324" name="Group 12">
                    <a:extLst>
                      <a:ext uri="{FF2B5EF4-FFF2-40B4-BE49-F238E27FC236}">
                        <a16:creationId xmlns:a16="http://schemas.microsoft.com/office/drawing/2014/main" id="{832A50E4-0FB8-BDBF-24CC-3C3391578D45}"/>
                      </a:ext>
                    </a:extLst>
                  </p:cNvPr>
                  <p:cNvGrpSpPr>
                    <a:grpSpLocks/>
                  </p:cNvGrpSpPr>
                  <p:nvPr/>
                </p:nvGrpSpPr>
                <p:grpSpPr bwMode="auto">
                  <a:xfrm>
                    <a:off x="3545" y="1502"/>
                    <a:ext cx="1258" cy="2327"/>
                    <a:chOff x="3471" y="1530"/>
                    <a:chExt cx="1258" cy="2327"/>
                  </a:xfrm>
                </p:grpSpPr>
                <p:sp>
                  <p:nvSpPr>
                    <p:cNvPr id="13325" name="Freeform 13">
                      <a:extLst>
                        <a:ext uri="{FF2B5EF4-FFF2-40B4-BE49-F238E27FC236}">
                          <a16:creationId xmlns:a16="http://schemas.microsoft.com/office/drawing/2014/main" id="{30711A9D-7440-6F37-38C8-73F18AA133F7}"/>
                        </a:ext>
                      </a:extLst>
                    </p:cNvPr>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6" name="Freeform 14">
                      <a:extLst>
                        <a:ext uri="{FF2B5EF4-FFF2-40B4-BE49-F238E27FC236}">
                          <a16:creationId xmlns:a16="http://schemas.microsoft.com/office/drawing/2014/main" id="{12C7EE89-B7DA-F6FD-5B43-27B926D07E15}"/>
                        </a:ext>
                      </a:extLst>
                    </p:cNvPr>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27" name="Group 15">
                    <a:extLst>
                      <a:ext uri="{FF2B5EF4-FFF2-40B4-BE49-F238E27FC236}">
                        <a16:creationId xmlns:a16="http://schemas.microsoft.com/office/drawing/2014/main" id="{0CD7DED3-27C0-830D-44A9-C7E8D3A1F323}"/>
                      </a:ext>
                    </a:extLst>
                  </p:cNvPr>
                  <p:cNvGrpSpPr>
                    <a:grpSpLocks/>
                  </p:cNvGrpSpPr>
                  <p:nvPr/>
                </p:nvGrpSpPr>
                <p:grpSpPr bwMode="auto">
                  <a:xfrm>
                    <a:off x="2938" y="1991"/>
                    <a:ext cx="2463" cy="1332"/>
                    <a:chOff x="2864" y="2019"/>
                    <a:chExt cx="2463" cy="1332"/>
                  </a:xfrm>
                </p:grpSpPr>
                <p:sp>
                  <p:nvSpPr>
                    <p:cNvPr id="13328" name="Freeform 16">
                      <a:extLst>
                        <a:ext uri="{FF2B5EF4-FFF2-40B4-BE49-F238E27FC236}">
                          <a16:creationId xmlns:a16="http://schemas.microsoft.com/office/drawing/2014/main" id="{23D2A323-B3A1-E799-E26B-B48747C3F005}"/>
                        </a:ext>
                      </a:extLst>
                    </p:cNvPr>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9" name="Freeform 17">
                      <a:extLst>
                        <a:ext uri="{FF2B5EF4-FFF2-40B4-BE49-F238E27FC236}">
                          <a16:creationId xmlns:a16="http://schemas.microsoft.com/office/drawing/2014/main" id="{16C022CF-CB5D-21AD-5D3A-B8AC773BD440}"/>
                        </a:ext>
                      </a:extLst>
                    </p:cNvPr>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30" name="Group 18">
                    <a:extLst>
                      <a:ext uri="{FF2B5EF4-FFF2-40B4-BE49-F238E27FC236}">
                        <a16:creationId xmlns:a16="http://schemas.microsoft.com/office/drawing/2014/main" id="{61A02EB1-E226-0666-F5AE-A38F20FF0C6D}"/>
                      </a:ext>
                    </a:extLst>
                  </p:cNvPr>
                  <p:cNvGrpSpPr>
                    <a:grpSpLocks/>
                  </p:cNvGrpSpPr>
                  <p:nvPr/>
                </p:nvGrpSpPr>
                <p:grpSpPr bwMode="auto">
                  <a:xfrm>
                    <a:off x="2971" y="1804"/>
                    <a:ext cx="2477" cy="1064"/>
                    <a:chOff x="2897" y="1832"/>
                    <a:chExt cx="2477" cy="1064"/>
                  </a:xfrm>
                </p:grpSpPr>
                <p:sp>
                  <p:nvSpPr>
                    <p:cNvPr id="13331" name="Freeform 19">
                      <a:extLst>
                        <a:ext uri="{FF2B5EF4-FFF2-40B4-BE49-F238E27FC236}">
                          <a16:creationId xmlns:a16="http://schemas.microsoft.com/office/drawing/2014/main" id="{4C46C7A3-5CC0-43D0-43E5-ECFD942E5812}"/>
                        </a:ext>
                      </a:extLst>
                    </p:cNvPr>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32" name="Freeform 20">
                      <a:extLst>
                        <a:ext uri="{FF2B5EF4-FFF2-40B4-BE49-F238E27FC236}">
                          <a16:creationId xmlns:a16="http://schemas.microsoft.com/office/drawing/2014/main" id="{ADBE5415-3839-47DC-3215-C2180D2CAAD4}"/>
                        </a:ext>
                      </a:extLst>
                    </p:cNvPr>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33" name="Group 21">
                    <a:extLst>
                      <a:ext uri="{FF2B5EF4-FFF2-40B4-BE49-F238E27FC236}">
                        <a16:creationId xmlns:a16="http://schemas.microsoft.com/office/drawing/2014/main" id="{BE9F367A-86B2-DD3E-7F24-3D4AACC12573}"/>
                      </a:ext>
                    </a:extLst>
                  </p:cNvPr>
                  <p:cNvGrpSpPr>
                    <a:grpSpLocks/>
                  </p:cNvGrpSpPr>
                  <p:nvPr/>
                </p:nvGrpSpPr>
                <p:grpSpPr bwMode="auto">
                  <a:xfrm>
                    <a:off x="2998" y="1608"/>
                    <a:ext cx="2472" cy="927"/>
                    <a:chOff x="2924" y="1636"/>
                    <a:chExt cx="2472" cy="927"/>
                  </a:xfrm>
                </p:grpSpPr>
                <p:sp>
                  <p:nvSpPr>
                    <p:cNvPr id="13334" name="Freeform 22">
                      <a:extLst>
                        <a:ext uri="{FF2B5EF4-FFF2-40B4-BE49-F238E27FC236}">
                          <a16:creationId xmlns:a16="http://schemas.microsoft.com/office/drawing/2014/main" id="{D3FB3F7C-5B48-6776-C9B4-1F07FBC29102}"/>
                        </a:ext>
                      </a:extLst>
                    </p:cNvPr>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35" name="Freeform 23">
                      <a:extLst>
                        <a:ext uri="{FF2B5EF4-FFF2-40B4-BE49-F238E27FC236}">
                          <a16:creationId xmlns:a16="http://schemas.microsoft.com/office/drawing/2014/main" id="{A9F0EE04-5897-6B7E-D098-33524A5EB99F}"/>
                        </a:ext>
                      </a:extLst>
                    </p:cNvPr>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36" name="Group 24">
                    <a:extLst>
                      <a:ext uri="{FF2B5EF4-FFF2-40B4-BE49-F238E27FC236}">
                        <a16:creationId xmlns:a16="http://schemas.microsoft.com/office/drawing/2014/main" id="{7566B477-FF7A-D427-84E6-E9899E6152DB}"/>
                      </a:ext>
                    </a:extLst>
                  </p:cNvPr>
                  <p:cNvGrpSpPr>
                    <a:grpSpLocks/>
                  </p:cNvGrpSpPr>
                  <p:nvPr/>
                </p:nvGrpSpPr>
                <p:grpSpPr bwMode="auto">
                  <a:xfrm>
                    <a:off x="3032" y="1386"/>
                    <a:ext cx="2342" cy="657"/>
                    <a:chOff x="2958" y="1414"/>
                    <a:chExt cx="2342" cy="657"/>
                  </a:xfrm>
                </p:grpSpPr>
                <p:sp>
                  <p:nvSpPr>
                    <p:cNvPr id="13337" name="Freeform 25">
                      <a:extLst>
                        <a:ext uri="{FF2B5EF4-FFF2-40B4-BE49-F238E27FC236}">
                          <a16:creationId xmlns:a16="http://schemas.microsoft.com/office/drawing/2014/main" id="{2B0B4C56-FF90-FE1D-DA03-97E4FA2A993C}"/>
                        </a:ext>
                      </a:extLst>
                    </p:cNvPr>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38" name="Freeform 26">
                      <a:extLst>
                        <a:ext uri="{FF2B5EF4-FFF2-40B4-BE49-F238E27FC236}">
                          <a16:creationId xmlns:a16="http://schemas.microsoft.com/office/drawing/2014/main" id="{33DDDA59-5B27-B1FC-C5AD-68923D162352}"/>
                        </a:ext>
                      </a:extLst>
                    </p:cNvPr>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39" name="Group 27">
                    <a:extLst>
                      <a:ext uri="{FF2B5EF4-FFF2-40B4-BE49-F238E27FC236}">
                        <a16:creationId xmlns:a16="http://schemas.microsoft.com/office/drawing/2014/main" id="{3A2A1A45-87E8-74EC-C812-A02A19B3F354}"/>
                      </a:ext>
                    </a:extLst>
                  </p:cNvPr>
                  <p:cNvGrpSpPr>
                    <a:grpSpLocks/>
                  </p:cNvGrpSpPr>
                  <p:nvPr/>
                </p:nvGrpSpPr>
                <p:grpSpPr bwMode="auto">
                  <a:xfrm>
                    <a:off x="3057" y="1241"/>
                    <a:ext cx="2150" cy="343"/>
                    <a:chOff x="2983" y="1269"/>
                    <a:chExt cx="2150" cy="343"/>
                  </a:xfrm>
                </p:grpSpPr>
                <p:sp>
                  <p:nvSpPr>
                    <p:cNvPr id="13340" name="Freeform 28">
                      <a:extLst>
                        <a:ext uri="{FF2B5EF4-FFF2-40B4-BE49-F238E27FC236}">
                          <a16:creationId xmlns:a16="http://schemas.microsoft.com/office/drawing/2014/main" id="{70FFBE59-3710-579E-155E-E2A031B94123}"/>
                        </a:ext>
                      </a:extLst>
                    </p:cNvPr>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41" name="Freeform 29">
                      <a:extLst>
                        <a:ext uri="{FF2B5EF4-FFF2-40B4-BE49-F238E27FC236}">
                          <a16:creationId xmlns:a16="http://schemas.microsoft.com/office/drawing/2014/main" id="{AE94E7A2-A095-8CE7-798C-23BB48BE8B60}"/>
                        </a:ext>
                      </a:extLst>
                    </p:cNvPr>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42" name="Group 30">
                    <a:extLst>
                      <a:ext uri="{FF2B5EF4-FFF2-40B4-BE49-F238E27FC236}">
                        <a16:creationId xmlns:a16="http://schemas.microsoft.com/office/drawing/2014/main" id="{EA15CB15-1354-62B1-CF89-182AF4A21043}"/>
                      </a:ext>
                    </a:extLst>
                  </p:cNvPr>
                  <p:cNvGrpSpPr>
                    <a:grpSpLocks/>
                  </p:cNvGrpSpPr>
                  <p:nvPr/>
                </p:nvGrpSpPr>
                <p:grpSpPr bwMode="auto">
                  <a:xfrm>
                    <a:off x="3012" y="889"/>
                    <a:ext cx="1879" cy="427"/>
                    <a:chOff x="2938" y="917"/>
                    <a:chExt cx="1879" cy="427"/>
                  </a:xfrm>
                </p:grpSpPr>
                <p:sp>
                  <p:nvSpPr>
                    <p:cNvPr id="13343" name="Freeform 31">
                      <a:extLst>
                        <a:ext uri="{FF2B5EF4-FFF2-40B4-BE49-F238E27FC236}">
                          <a16:creationId xmlns:a16="http://schemas.microsoft.com/office/drawing/2014/main" id="{D4786EF5-1AF8-885F-9FD7-845D122A9656}"/>
                        </a:ext>
                      </a:extLst>
                    </p:cNvPr>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44" name="Freeform 32">
                      <a:extLst>
                        <a:ext uri="{FF2B5EF4-FFF2-40B4-BE49-F238E27FC236}">
                          <a16:creationId xmlns:a16="http://schemas.microsoft.com/office/drawing/2014/main" id="{867C0760-1F61-F8FC-97AE-9D8DAAB529B5}"/>
                        </a:ext>
                      </a:extLst>
                    </p:cNvPr>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45" name="Group 33">
                    <a:extLst>
                      <a:ext uri="{FF2B5EF4-FFF2-40B4-BE49-F238E27FC236}">
                        <a16:creationId xmlns:a16="http://schemas.microsoft.com/office/drawing/2014/main" id="{87477354-D358-BBA4-E6A4-21155C0174B8}"/>
                      </a:ext>
                    </a:extLst>
                  </p:cNvPr>
                  <p:cNvGrpSpPr>
                    <a:grpSpLocks/>
                  </p:cNvGrpSpPr>
                  <p:nvPr/>
                </p:nvGrpSpPr>
                <p:grpSpPr bwMode="auto">
                  <a:xfrm>
                    <a:off x="711" y="1625"/>
                    <a:ext cx="1257" cy="2326"/>
                    <a:chOff x="637" y="1653"/>
                    <a:chExt cx="1257" cy="2326"/>
                  </a:xfrm>
                </p:grpSpPr>
                <p:sp>
                  <p:nvSpPr>
                    <p:cNvPr id="13346" name="Freeform 34">
                      <a:extLst>
                        <a:ext uri="{FF2B5EF4-FFF2-40B4-BE49-F238E27FC236}">
                          <a16:creationId xmlns:a16="http://schemas.microsoft.com/office/drawing/2014/main" id="{782E8A32-B1BA-730F-C5FB-19B2CB5865E1}"/>
                        </a:ext>
                      </a:extLst>
                    </p:cNvPr>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47" name="Freeform 35">
                      <a:extLst>
                        <a:ext uri="{FF2B5EF4-FFF2-40B4-BE49-F238E27FC236}">
                          <a16:creationId xmlns:a16="http://schemas.microsoft.com/office/drawing/2014/main" id="{2D7C8F2D-C1CC-3CAD-D45A-47D0C8B33269}"/>
                        </a:ext>
                      </a:extLst>
                    </p:cNvPr>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48" name="Group 36">
                    <a:extLst>
                      <a:ext uri="{FF2B5EF4-FFF2-40B4-BE49-F238E27FC236}">
                        <a16:creationId xmlns:a16="http://schemas.microsoft.com/office/drawing/2014/main" id="{4E9C7213-BE31-31DA-7760-51FFBF47F287}"/>
                      </a:ext>
                    </a:extLst>
                  </p:cNvPr>
                  <p:cNvGrpSpPr>
                    <a:grpSpLocks/>
                  </p:cNvGrpSpPr>
                  <p:nvPr/>
                </p:nvGrpSpPr>
                <p:grpSpPr bwMode="auto">
                  <a:xfrm>
                    <a:off x="69" y="2168"/>
                    <a:ext cx="2463" cy="1332"/>
                    <a:chOff x="-5" y="2196"/>
                    <a:chExt cx="2463" cy="1332"/>
                  </a:xfrm>
                </p:grpSpPr>
                <p:sp>
                  <p:nvSpPr>
                    <p:cNvPr id="13349" name="Freeform 37">
                      <a:extLst>
                        <a:ext uri="{FF2B5EF4-FFF2-40B4-BE49-F238E27FC236}">
                          <a16:creationId xmlns:a16="http://schemas.microsoft.com/office/drawing/2014/main" id="{AAA643F2-2B84-3D87-C3BF-DB3CFCD74919}"/>
                        </a:ext>
                      </a:extLst>
                    </p:cNvPr>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50" name="Freeform 38">
                      <a:extLst>
                        <a:ext uri="{FF2B5EF4-FFF2-40B4-BE49-F238E27FC236}">
                          <a16:creationId xmlns:a16="http://schemas.microsoft.com/office/drawing/2014/main" id="{15FEE9C5-7C40-D17E-43C2-A869968BA792}"/>
                        </a:ext>
                      </a:extLst>
                    </p:cNvPr>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51" name="Group 39">
                    <a:extLst>
                      <a:ext uri="{FF2B5EF4-FFF2-40B4-BE49-F238E27FC236}">
                        <a16:creationId xmlns:a16="http://schemas.microsoft.com/office/drawing/2014/main" id="{FAB1FFEE-78F2-9D31-4230-547B76E8AFC6}"/>
                      </a:ext>
                    </a:extLst>
                  </p:cNvPr>
                  <p:cNvGrpSpPr>
                    <a:grpSpLocks/>
                  </p:cNvGrpSpPr>
                  <p:nvPr/>
                </p:nvGrpSpPr>
                <p:grpSpPr bwMode="auto">
                  <a:xfrm>
                    <a:off x="22" y="1981"/>
                    <a:ext cx="2477" cy="1064"/>
                    <a:chOff x="-52" y="2009"/>
                    <a:chExt cx="2477" cy="1064"/>
                  </a:xfrm>
                </p:grpSpPr>
                <p:sp>
                  <p:nvSpPr>
                    <p:cNvPr id="13352" name="Freeform 40">
                      <a:extLst>
                        <a:ext uri="{FF2B5EF4-FFF2-40B4-BE49-F238E27FC236}">
                          <a16:creationId xmlns:a16="http://schemas.microsoft.com/office/drawing/2014/main" id="{A75561EE-934B-8672-088F-93D9F2E71E72}"/>
                        </a:ext>
                      </a:extLst>
                    </p:cNvPr>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53" name="Freeform 41">
                      <a:extLst>
                        <a:ext uri="{FF2B5EF4-FFF2-40B4-BE49-F238E27FC236}">
                          <a16:creationId xmlns:a16="http://schemas.microsoft.com/office/drawing/2014/main" id="{BE857C21-3645-13C7-D6AF-11145C61AE52}"/>
                        </a:ext>
                      </a:extLst>
                    </p:cNvPr>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54" name="Group 42">
                    <a:extLst>
                      <a:ext uri="{FF2B5EF4-FFF2-40B4-BE49-F238E27FC236}">
                        <a16:creationId xmlns:a16="http://schemas.microsoft.com/office/drawing/2014/main" id="{1DD6E785-61E5-1C41-5E3A-A5448BD1A032}"/>
                      </a:ext>
                    </a:extLst>
                  </p:cNvPr>
                  <p:cNvGrpSpPr>
                    <a:grpSpLocks/>
                  </p:cNvGrpSpPr>
                  <p:nvPr/>
                </p:nvGrpSpPr>
                <p:grpSpPr bwMode="auto">
                  <a:xfrm>
                    <a:off x="0" y="1785"/>
                    <a:ext cx="2472" cy="927"/>
                    <a:chOff x="-74" y="1813"/>
                    <a:chExt cx="2472" cy="927"/>
                  </a:xfrm>
                </p:grpSpPr>
                <p:sp>
                  <p:nvSpPr>
                    <p:cNvPr id="13355" name="Freeform 43">
                      <a:extLst>
                        <a:ext uri="{FF2B5EF4-FFF2-40B4-BE49-F238E27FC236}">
                          <a16:creationId xmlns:a16="http://schemas.microsoft.com/office/drawing/2014/main" id="{4CFB45AD-1C70-226B-F0D2-DB9CC0CD22C2}"/>
                        </a:ext>
                      </a:extLst>
                    </p:cNvPr>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56" name="Freeform 44">
                      <a:extLst>
                        <a:ext uri="{FF2B5EF4-FFF2-40B4-BE49-F238E27FC236}">
                          <a16:creationId xmlns:a16="http://schemas.microsoft.com/office/drawing/2014/main" id="{607DEF82-3DE9-E39E-1AF1-4AAA63EAFFED}"/>
                        </a:ext>
                      </a:extLst>
                    </p:cNvPr>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57" name="Group 45">
                    <a:extLst>
                      <a:ext uri="{FF2B5EF4-FFF2-40B4-BE49-F238E27FC236}">
                        <a16:creationId xmlns:a16="http://schemas.microsoft.com/office/drawing/2014/main" id="{1B883E88-BA26-ECFB-F504-49D5FD30E9B5}"/>
                      </a:ext>
                    </a:extLst>
                  </p:cNvPr>
                  <p:cNvGrpSpPr>
                    <a:grpSpLocks/>
                  </p:cNvGrpSpPr>
                  <p:nvPr/>
                </p:nvGrpSpPr>
                <p:grpSpPr bwMode="auto">
                  <a:xfrm>
                    <a:off x="96" y="1563"/>
                    <a:ext cx="2342" cy="657"/>
                    <a:chOff x="22" y="1591"/>
                    <a:chExt cx="2342" cy="657"/>
                  </a:xfrm>
                </p:grpSpPr>
                <p:sp>
                  <p:nvSpPr>
                    <p:cNvPr id="13358" name="Freeform 46">
                      <a:extLst>
                        <a:ext uri="{FF2B5EF4-FFF2-40B4-BE49-F238E27FC236}">
                          <a16:creationId xmlns:a16="http://schemas.microsoft.com/office/drawing/2014/main" id="{AB8B6347-005A-233D-D564-8D475EC246D8}"/>
                        </a:ext>
                      </a:extLst>
                    </p:cNvPr>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59" name="Freeform 47">
                      <a:extLst>
                        <a:ext uri="{FF2B5EF4-FFF2-40B4-BE49-F238E27FC236}">
                          <a16:creationId xmlns:a16="http://schemas.microsoft.com/office/drawing/2014/main" id="{FD342D73-44B3-379E-859D-28DF4A6FC519}"/>
                        </a:ext>
                      </a:extLst>
                    </p:cNvPr>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60" name="Group 48">
                    <a:extLst>
                      <a:ext uri="{FF2B5EF4-FFF2-40B4-BE49-F238E27FC236}">
                        <a16:creationId xmlns:a16="http://schemas.microsoft.com/office/drawing/2014/main" id="{7401F30F-8311-2A21-375F-4C941100A8C0}"/>
                      </a:ext>
                    </a:extLst>
                  </p:cNvPr>
                  <p:cNvGrpSpPr>
                    <a:grpSpLocks/>
                  </p:cNvGrpSpPr>
                  <p:nvPr/>
                </p:nvGrpSpPr>
                <p:grpSpPr bwMode="auto">
                  <a:xfrm>
                    <a:off x="263" y="1418"/>
                    <a:ext cx="2150" cy="343"/>
                    <a:chOff x="189" y="1446"/>
                    <a:chExt cx="2150" cy="343"/>
                  </a:xfrm>
                </p:grpSpPr>
                <p:sp>
                  <p:nvSpPr>
                    <p:cNvPr id="13361" name="Freeform 49">
                      <a:extLst>
                        <a:ext uri="{FF2B5EF4-FFF2-40B4-BE49-F238E27FC236}">
                          <a16:creationId xmlns:a16="http://schemas.microsoft.com/office/drawing/2014/main" id="{7AB53AA2-7F2B-961C-2279-DBF30C68693F}"/>
                        </a:ext>
                      </a:extLst>
                    </p:cNvPr>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62" name="Freeform 50">
                      <a:extLst>
                        <a:ext uri="{FF2B5EF4-FFF2-40B4-BE49-F238E27FC236}">
                          <a16:creationId xmlns:a16="http://schemas.microsoft.com/office/drawing/2014/main" id="{38CD375E-B135-9B90-B1B5-76C766CC0914}"/>
                        </a:ext>
                      </a:extLst>
                    </p:cNvPr>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63" name="Group 51">
                    <a:extLst>
                      <a:ext uri="{FF2B5EF4-FFF2-40B4-BE49-F238E27FC236}">
                        <a16:creationId xmlns:a16="http://schemas.microsoft.com/office/drawing/2014/main" id="{44307163-A3EB-E0C1-EE9C-942838FD9253}"/>
                      </a:ext>
                    </a:extLst>
                  </p:cNvPr>
                  <p:cNvGrpSpPr>
                    <a:grpSpLocks/>
                  </p:cNvGrpSpPr>
                  <p:nvPr/>
                </p:nvGrpSpPr>
                <p:grpSpPr bwMode="auto">
                  <a:xfrm>
                    <a:off x="579" y="1066"/>
                    <a:ext cx="1879" cy="427"/>
                    <a:chOff x="505" y="1094"/>
                    <a:chExt cx="1879" cy="427"/>
                  </a:xfrm>
                </p:grpSpPr>
                <p:sp>
                  <p:nvSpPr>
                    <p:cNvPr id="13364" name="Freeform 52">
                      <a:extLst>
                        <a:ext uri="{FF2B5EF4-FFF2-40B4-BE49-F238E27FC236}">
                          <a16:creationId xmlns:a16="http://schemas.microsoft.com/office/drawing/2014/main" id="{3F7BE372-BB0C-47EF-1064-424ED23DA80C}"/>
                        </a:ext>
                      </a:extLst>
                    </p:cNvPr>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65" name="Freeform 53">
                      <a:extLst>
                        <a:ext uri="{FF2B5EF4-FFF2-40B4-BE49-F238E27FC236}">
                          <a16:creationId xmlns:a16="http://schemas.microsoft.com/office/drawing/2014/main" id="{CED0A2EA-6267-C034-8546-1609A86DF50A}"/>
                        </a:ext>
                      </a:extLst>
                    </p:cNvPr>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66" name="Group 54">
                    <a:extLst>
                      <a:ext uri="{FF2B5EF4-FFF2-40B4-BE49-F238E27FC236}">
                        <a16:creationId xmlns:a16="http://schemas.microsoft.com/office/drawing/2014/main" id="{4E7C7E6C-8C55-D58B-E426-39DF4449F93E}"/>
                      </a:ext>
                    </a:extLst>
                  </p:cNvPr>
                  <p:cNvGrpSpPr>
                    <a:grpSpLocks/>
                  </p:cNvGrpSpPr>
                  <p:nvPr/>
                </p:nvGrpSpPr>
                <p:grpSpPr bwMode="auto">
                  <a:xfrm>
                    <a:off x="690" y="871"/>
                    <a:ext cx="1850" cy="554"/>
                    <a:chOff x="616" y="899"/>
                    <a:chExt cx="1850" cy="554"/>
                  </a:xfrm>
                </p:grpSpPr>
                <p:sp>
                  <p:nvSpPr>
                    <p:cNvPr id="13367" name="Freeform 55">
                      <a:extLst>
                        <a:ext uri="{FF2B5EF4-FFF2-40B4-BE49-F238E27FC236}">
                          <a16:creationId xmlns:a16="http://schemas.microsoft.com/office/drawing/2014/main" id="{FE2D3F90-7281-F7E9-8CD8-1F5AC804864F}"/>
                        </a:ext>
                      </a:extLst>
                    </p:cNvPr>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68" name="Freeform 56">
                      <a:extLst>
                        <a:ext uri="{FF2B5EF4-FFF2-40B4-BE49-F238E27FC236}">
                          <a16:creationId xmlns:a16="http://schemas.microsoft.com/office/drawing/2014/main" id="{DCBC2154-24D9-B501-C97E-ABF9779B30EE}"/>
                        </a:ext>
                      </a:extLst>
                    </p:cNvPr>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69" name="Group 57">
                    <a:extLst>
                      <a:ext uri="{FF2B5EF4-FFF2-40B4-BE49-F238E27FC236}">
                        <a16:creationId xmlns:a16="http://schemas.microsoft.com/office/drawing/2014/main" id="{A9465270-5525-A5DC-EC31-8144BDFB9868}"/>
                      </a:ext>
                    </a:extLst>
                  </p:cNvPr>
                  <p:cNvGrpSpPr>
                    <a:grpSpLocks/>
                  </p:cNvGrpSpPr>
                  <p:nvPr/>
                </p:nvGrpSpPr>
                <p:grpSpPr bwMode="auto">
                  <a:xfrm>
                    <a:off x="911" y="589"/>
                    <a:ext cx="1767" cy="743"/>
                    <a:chOff x="911" y="589"/>
                    <a:chExt cx="1767" cy="743"/>
                  </a:xfrm>
                </p:grpSpPr>
                <p:sp>
                  <p:nvSpPr>
                    <p:cNvPr id="13370" name="Freeform 58">
                      <a:extLst>
                        <a:ext uri="{FF2B5EF4-FFF2-40B4-BE49-F238E27FC236}">
                          <a16:creationId xmlns:a16="http://schemas.microsoft.com/office/drawing/2014/main" id="{3BDD231A-7CD7-4379-2DE7-DBA7424B8AD4}"/>
                        </a:ext>
                      </a:extLst>
                    </p:cNvPr>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71" name="Freeform 59">
                      <a:extLst>
                        <a:ext uri="{FF2B5EF4-FFF2-40B4-BE49-F238E27FC236}">
                          <a16:creationId xmlns:a16="http://schemas.microsoft.com/office/drawing/2014/main" id="{15475178-A1FF-D48B-C186-9AD27695F94A}"/>
                        </a:ext>
                      </a:extLst>
                    </p:cNvPr>
                    <p:cNvSpPr>
                      <a:spLocks/>
                    </p:cNvSpPr>
                    <p:nvPr/>
                  </p:nvSpPr>
                  <p:spPr bwMode="hidden">
                    <a:xfrm rot="2028410" flipH="1">
                      <a:off x="911" y="58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72" name="Group 60">
                    <a:extLst>
                      <a:ext uri="{FF2B5EF4-FFF2-40B4-BE49-F238E27FC236}">
                        <a16:creationId xmlns:a16="http://schemas.microsoft.com/office/drawing/2014/main" id="{4E33B059-BA84-8BC9-9C4E-A6098D1EA2F3}"/>
                      </a:ext>
                    </a:extLst>
                  </p:cNvPr>
                  <p:cNvGrpSpPr>
                    <a:grpSpLocks/>
                  </p:cNvGrpSpPr>
                  <p:nvPr/>
                </p:nvGrpSpPr>
                <p:grpSpPr bwMode="auto">
                  <a:xfrm>
                    <a:off x="1120" y="300"/>
                    <a:ext cx="1693" cy="892"/>
                    <a:chOff x="1120" y="300"/>
                    <a:chExt cx="1693" cy="892"/>
                  </a:xfrm>
                </p:grpSpPr>
                <p:sp>
                  <p:nvSpPr>
                    <p:cNvPr id="13373" name="Freeform 61">
                      <a:extLst>
                        <a:ext uri="{FF2B5EF4-FFF2-40B4-BE49-F238E27FC236}">
                          <a16:creationId xmlns:a16="http://schemas.microsoft.com/office/drawing/2014/main" id="{03884B13-EA1D-63C8-A784-499AED8EE257}"/>
                        </a:ext>
                      </a:extLst>
                    </p:cNvPr>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74" name="Freeform 62">
                      <a:extLst>
                        <a:ext uri="{FF2B5EF4-FFF2-40B4-BE49-F238E27FC236}">
                          <a16:creationId xmlns:a16="http://schemas.microsoft.com/office/drawing/2014/main" id="{5F738DE3-8795-3159-A3B3-26931CA71E17}"/>
                        </a:ext>
                      </a:extLst>
                    </p:cNvPr>
                    <p:cNvSpPr>
                      <a:spLocks/>
                    </p:cNvSpPr>
                    <p:nvPr/>
                  </p:nvSpPr>
                  <p:spPr bwMode="hidden">
                    <a:xfrm rot="2664424" flipH="1">
                      <a:off x="1120" y="300"/>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75" name="Group 63">
                    <a:extLst>
                      <a:ext uri="{FF2B5EF4-FFF2-40B4-BE49-F238E27FC236}">
                        <a16:creationId xmlns:a16="http://schemas.microsoft.com/office/drawing/2014/main" id="{D3CF4126-A758-4224-366F-F3FF0D4AB16B}"/>
                      </a:ext>
                    </a:extLst>
                  </p:cNvPr>
                  <p:cNvGrpSpPr>
                    <a:grpSpLocks/>
                  </p:cNvGrpSpPr>
                  <p:nvPr/>
                </p:nvGrpSpPr>
                <p:grpSpPr bwMode="auto">
                  <a:xfrm>
                    <a:off x="1707" y="76"/>
                    <a:ext cx="778" cy="1512"/>
                    <a:chOff x="1633" y="104"/>
                    <a:chExt cx="778" cy="1512"/>
                  </a:xfrm>
                </p:grpSpPr>
                <p:sp>
                  <p:nvSpPr>
                    <p:cNvPr id="13376" name="Freeform 64">
                      <a:extLst>
                        <a:ext uri="{FF2B5EF4-FFF2-40B4-BE49-F238E27FC236}">
                          <a16:creationId xmlns:a16="http://schemas.microsoft.com/office/drawing/2014/main" id="{84375D48-8537-15DA-809F-B734D02115F9}"/>
                        </a:ext>
                      </a:extLst>
                    </p:cNvPr>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77" name="Freeform 65">
                      <a:extLst>
                        <a:ext uri="{FF2B5EF4-FFF2-40B4-BE49-F238E27FC236}">
                          <a16:creationId xmlns:a16="http://schemas.microsoft.com/office/drawing/2014/main" id="{DEA2F503-9893-2B5A-3FB1-79CEC46A20A0}"/>
                        </a:ext>
                      </a:extLst>
                    </p:cNvPr>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78" name="Group 66">
                    <a:extLst>
                      <a:ext uri="{FF2B5EF4-FFF2-40B4-BE49-F238E27FC236}">
                        <a16:creationId xmlns:a16="http://schemas.microsoft.com/office/drawing/2014/main" id="{63BEB1F0-FF18-BE22-9CA5-F5DA471AAB49}"/>
                      </a:ext>
                    </a:extLst>
                  </p:cNvPr>
                  <p:cNvGrpSpPr>
                    <a:grpSpLocks/>
                  </p:cNvGrpSpPr>
                  <p:nvPr/>
                </p:nvGrpSpPr>
                <p:grpSpPr bwMode="auto">
                  <a:xfrm>
                    <a:off x="2009" y="0"/>
                    <a:ext cx="634" cy="1534"/>
                    <a:chOff x="1935" y="28"/>
                    <a:chExt cx="634" cy="1534"/>
                  </a:xfrm>
                </p:grpSpPr>
                <p:sp>
                  <p:nvSpPr>
                    <p:cNvPr id="13379" name="Freeform 67">
                      <a:extLst>
                        <a:ext uri="{FF2B5EF4-FFF2-40B4-BE49-F238E27FC236}">
                          <a16:creationId xmlns:a16="http://schemas.microsoft.com/office/drawing/2014/main" id="{91B23310-97B4-F4F2-E4D3-1275A85F4D20}"/>
                        </a:ext>
                      </a:extLst>
                    </p:cNvPr>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80" name="Freeform 68">
                      <a:extLst>
                        <a:ext uri="{FF2B5EF4-FFF2-40B4-BE49-F238E27FC236}">
                          <a16:creationId xmlns:a16="http://schemas.microsoft.com/office/drawing/2014/main" id="{DC6BA5CC-4232-111B-AE56-F8D09B2E1C84}"/>
                        </a:ext>
                      </a:extLst>
                    </p:cNvPr>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81" name="Group 69">
                    <a:extLst>
                      <a:ext uri="{FF2B5EF4-FFF2-40B4-BE49-F238E27FC236}">
                        <a16:creationId xmlns:a16="http://schemas.microsoft.com/office/drawing/2014/main" id="{D27E4D6F-E782-1B7D-B537-5E22994F73A8}"/>
                      </a:ext>
                    </a:extLst>
                  </p:cNvPr>
                  <p:cNvGrpSpPr>
                    <a:grpSpLocks/>
                  </p:cNvGrpSpPr>
                  <p:nvPr/>
                </p:nvGrpSpPr>
                <p:grpSpPr bwMode="auto">
                  <a:xfrm>
                    <a:off x="2896" y="644"/>
                    <a:ext cx="1845" cy="566"/>
                    <a:chOff x="2822" y="672"/>
                    <a:chExt cx="1845" cy="566"/>
                  </a:xfrm>
                </p:grpSpPr>
                <p:sp>
                  <p:nvSpPr>
                    <p:cNvPr id="13382" name="Freeform 70">
                      <a:extLst>
                        <a:ext uri="{FF2B5EF4-FFF2-40B4-BE49-F238E27FC236}">
                          <a16:creationId xmlns:a16="http://schemas.microsoft.com/office/drawing/2014/main" id="{10C2F7C7-DF4B-66B0-1369-91173E1E35B7}"/>
                        </a:ext>
                      </a:extLst>
                    </p:cNvPr>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83" name="Freeform 71">
                      <a:extLst>
                        <a:ext uri="{FF2B5EF4-FFF2-40B4-BE49-F238E27FC236}">
                          <a16:creationId xmlns:a16="http://schemas.microsoft.com/office/drawing/2014/main" id="{5EBAE91B-8BA9-D29F-31A8-634494F7468F}"/>
                        </a:ext>
                      </a:extLst>
                    </p:cNvPr>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84" name="Group 72">
                    <a:extLst>
                      <a:ext uri="{FF2B5EF4-FFF2-40B4-BE49-F238E27FC236}">
                        <a16:creationId xmlns:a16="http://schemas.microsoft.com/office/drawing/2014/main" id="{A39BB226-A564-5CA0-1E1D-FEC34FF9744D}"/>
                      </a:ext>
                    </a:extLst>
                  </p:cNvPr>
                  <p:cNvGrpSpPr>
                    <a:grpSpLocks/>
                  </p:cNvGrpSpPr>
                  <p:nvPr/>
                </p:nvGrpSpPr>
                <p:grpSpPr bwMode="auto">
                  <a:xfrm>
                    <a:off x="2757" y="417"/>
                    <a:ext cx="1781" cy="717"/>
                    <a:chOff x="2683" y="445"/>
                    <a:chExt cx="1781" cy="717"/>
                  </a:xfrm>
                </p:grpSpPr>
                <p:sp>
                  <p:nvSpPr>
                    <p:cNvPr id="13385" name="Freeform 73">
                      <a:extLst>
                        <a:ext uri="{FF2B5EF4-FFF2-40B4-BE49-F238E27FC236}">
                          <a16:creationId xmlns:a16="http://schemas.microsoft.com/office/drawing/2014/main" id="{D504F4EF-F76C-1C78-6961-03978CB3FAAB}"/>
                        </a:ext>
                      </a:extLst>
                    </p:cNvPr>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86" name="Freeform 74">
                      <a:extLst>
                        <a:ext uri="{FF2B5EF4-FFF2-40B4-BE49-F238E27FC236}">
                          <a16:creationId xmlns:a16="http://schemas.microsoft.com/office/drawing/2014/main" id="{B4C1FBFF-51CD-BB1B-9254-2FB85EB973DB}"/>
                        </a:ext>
                      </a:extLst>
                    </p:cNvPr>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3387" name="Freeform 75">
                    <a:extLst>
                      <a:ext uri="{FF2B5EF4-FFF2-40B4-BE49-F238E27FC236}">
                        <a16:creationId xmlns:a16="http://schemas.microsoft.com/office/drawing/2014/main" id="{1DCC4CAA-50AF-0E2C-77B6-89CF42A53E11}"/>
                      </a:ext>
                    </a:extLst>
                  </p:cNvPr>
                  <p:cNvSpPr>
                    <a:spLocks/>
                  </p:cNvSpPr>
                  <p:nvPr/>
                </p:nvSpPr>
                <p:spPr bwMode="hidden">
                  <a:xfrm rot="4578755" flipH="1">
                    <a:off x="2175" y="949"/>
                    <a:ext cx="1027" cy="14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88" name="Freeform 76">
                    <a:extLst>
                      <a:ext uri="{FF2B5EF4-FFF2-40B4-BE49-F238E27FC236}">
                        <a16:creationId xmlns:a16="http://schemas.microsoft.com/office/drawing/2014/main" id="{2DAC5DD5-4799-95F1-04D9-4080027DD6FF}"/>
                      </a:ext>
                    </a:extLst>
                  </p:cNvPr>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3389" name="Group 77">
                    <a:extLst>
                      <a:ext uri="{FF2B5EF4-FFF2-40B4-BE49-F238E27FC236}">
                        <a16:creationId xmlns:a16="http://schemas.microsoft.com/office/drawing/2014/main" id="{0038C217-FD7C-FB1D-7029-601F415B456B}"/>
                      </a:ext>
                    </a:extLst>
                  </p:cNvPr>
                  <p:cNvGrpSpPr>
                    <a:grpSpLocks/>
                  </p:cNvGrpSpPr>
                  <p:nvPr/>
                </p:nvGrpSpPr>
                <p:grpSpPr bwMode="auto">
                  <a:xfrm>
                    <a:off x="2874" y="13"/>
                    <a:ext cx="640" cy="1520"/>
                    <a:chOff x="2800" y="41"/>
                    <a:chExt cx="640" cy="1520"/>
                  </a:xfrm>
                </p:grpSpPr>
                <p:sp>
                  <p:nvSpPr>
                    <p:cNvPr id="13390" name="Freeform 78">
                      <a:extLst>
                        <a:ext uri="{FF2B5EF4-FFF2-40B4-BE49-F238E27FC236}">
                          <a16:creationId xmlns:a16="http://schemas.microsoft.com/office/drawing/2014/main" id="{79654126-B0FC-459A-0A11-4667300021B4}"/>
                        </a:ext>
                      </a:extLst>
                    </p:cNvPr>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91" name="Freeform 79">
                      <a:extLst>
                        <a:ext uri="{FF2B5EF4-FFF2-40B4-BE49-F238E27FC236}">
                          <a16:creationId xmlns:a16="http://schemas.microsoft.com/office/drawing/2014/main" id="{1D9DB68E-D863-DDE6-D096-6FEB6751DCDA}"/>
                        </a:ext>
                      </a:extLst>
                    </p:cNvPr>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92" name="Group 80">
                    <a:extLst>
                      <a:ext uri="{FF2B5EF4-FFF2-40B4-BE49-F238E27FC236}">
                        <a16:creationId xmlns:a16="http://schemas.microsoft.com/office/drawing/2014/main" id="{AC0FD6C7-56A9-8795-5148-E863B74D9D03}"/>
                      </a:ext>
                    </a:extLst>
                  </p:cNvPr>
                  <p:cNvGrpSpPr>
                    <a:grpSpLocks/>
                  </p:cNvGrpSpPr>
                  <p:nvPr/>
                </p:nvGrpSpPr>
                <p:grpSpPr bwMode="auto">
                  <a:xfrm>
                    <a:off x="3008" y="135"/>
                    <a:ext cx="1017" cy="1464"/>
                    <a:chOff x="2934" y="163"/>
                    <a:chExt cx="1017" cy="1464"/>
                  </a:xfrm>
                </p:grpSpPr>
                <p:sp>
                  <p:nvSpPr>
                    <p:cNvPr id="13393" name="Freeform 81">
                      <a:extLst>
                        <a:ext uri="{FF2B5EF4-FFF2-40B4-BE49-F238E27FC236}">
                          <a16:creationId xmlns:a16="http://schemas.microsoft.com/office/drawing/2014/main" id="{AD4A6F22-3EFF-17B5-794C-5D81CE0EE2D6}"/>
                        </a:ext>
                      </a:extLst>
                    </p:cNvPr>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94" name="Freeform 82">
                      <a:extLst>
                        <a:ext uri="{FF2B5EF4-FFF2-40B4-BE49-F238E27FC236}">
                          <a16:creationId xmlns:a16="http://schemas.microsoft.com/office/drawing/2014/main" id="{314E44E9-2167-C383-944E-E33A3B64C778}"/>
                        </a:ext>
                      </a:extLst>
                    </p:cNvPr>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95" name="Group 83">
                    <a:extLst>
                      <a:ext uri="{FF2B5EF4-FFF2-40B4-BE49-F238E27FC236}">
                        <a16:creationId xmlns:a16="http://schemas.microsoft.com/office/drawing/2014/main" id="{75305F62-ADF5-1295-98AD-5DC36EAD2F89}"/>
                      </a:ext>
                    </a:extLst>
                  </p:cNvPr>
                  <p:cNvGrpSpPr>
                    <a:grpSpLocks/>
                  </p:cNvGrpSpPr>
                  <p:nvPr/>
                </p:nvGrpSpPr>
                <p:grpSpPr bwMode="auto">
                  <a:xfrm>
                    <a:off x="2804" y="4"/>
                    <a:ext cx="243" cy="1448"/>
                    <a:chOff x="2730" y="32"/>
                    <a:chExt cx="243" cy="1448"/>
                  </a:xfrm>
                </p:grpSpPr>
                <p:sp>
                  <p:nvSpPr>
                    <p:cNvPr id="13396" name="Freeform 84">
                      <a:extLst>
                        <a:ext uri="{FF2B5EF4-FFF2-40B4-BE49-F238E27FC236}">
                          <a16:creationId xmlns:a16="http://schemas.microsoft.com/office/drawing/2014/main" id="{3B531ED8-E39F-8D51-BFA9-4FADD99D31EA}"/>
                        </a:ext>
                      </a:extLst>
                    </p:cNvPr>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97" name="Freeform 85">
                      <a:extLst>
                        <a:ext uri="{FF2B5EF4-FFF2-40B4-BE49-F238E27FC236}">
                          <a16:creationId xmlns:a16="http://schemas.microsoft.com/office/drawing/2014/main" id="{59AD860B-1591-AD74-5635-E09EEAE4695D}"/>
                        </a:ext>
                      </a:extLst>
                    </p:cNvPr>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398" name="Group 86">
                    <a:extLst>
                      <a:ext uri="{FF2B5EF4-FFF2-40B4-BE49-F238E27FC236}">
                        <a16:creationId xmlns:a16="http://schemas.microsoft.com/office/drawing/2014/main" id="{3A6A3684-4070-EDB2-B3E3-F7B8F8A9FF6B}"/>
                      </a:ext>
                    </a:extLst>
                  </p:cNvPr>
                  <p:cNvGrpSpPr>
                    <a:grpSpLocks/>
                  </p:cNvGrpSpPr>
                  <p:nvPr/>
                </p:nvGrpSpPr>
                <p:grpSpPr bwMode="auto">
                  <a:xfrm>
                    <a:off x="1017" y="1741"/>
                    <a:ext cx="1085" cy="2450"/>
                    <a:chOff x="943" y="1769"/>
                    <a:chExt cx="1085" cy="2450"/>
                  </a:xfrm>
                </p:grpSpPr>
                <p:sp>
                  <p:nvSpPr>
                    <p:cNvPr id="13399" name="Freeform 87">
                      <a:extLst>
                        <a:ext uri="{FF2B5EF4-FFF2-40B4-BE49-F238E27FC236}">
                          <a16:creationId xmlns:a16="http://schemas.microsoft.com/office/drawing/2014/main" id="{60239537-6011-A04B-1FA1-35280093A38F}"/>
                        </a:ext>
                      </a:extLst>
                    </p:cNvPr>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00" name="Freeform 88">
                      <a:extLst>
                        <a:ext uri="{FF2B5EF4-FFF2-40B4-BE49-F238E27FC236}">
                          <a16:creationId xmlns:a16="http://schemas.microsoft.com/office/drawing/2014/main" id="{BC6F397F-7D69-3481-A1BA-005C7DF6776F}"/>
                        </a:ext>
                      </a:extLst>
                    </p:cNvPr>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401" name="Group 89">
                    <a:extLst>
                      <a:ext uri="{FF2B5EF4-FFF2-40B4-BE49-F238E27FC236}">
                        <a16:creationId xmlns:a16="http://schemas.microsoft.com/office/drawing/2014/main" id="{35920D70-5524-7FD5-8AE4-53AEAAD0C64E}"/>
                      </a:ext>
                    </a:extLst>
                  </p:cNvPr>
                  <p:cNvGrpSpPr>
                    <a:grpSpLocks/>
                  </p:cNvGrpSpPr>
                  <p:nvPr/>
                </p:nvGrpSpPr>
                <p:grpSpPr bwMode="auto">
                  <a:xfrm>
                    <a:off x="1529" y="1908"/>
                    <a:ext cx="766" cy="2373"/>
                    <a:chOff x="1455" y="1936"/>
                    <a:chExt cx="766" cy="2373"/>
                  </a:xfrm>
                </p:grpSpPr>
                <p:sp>
                  <p:nvSpPr>
                    <p:cNvPr id="13402" name="Freeform 90">
                      <a:extLst>
                        <a:ext uri="{FF2B5EF4-FFF2-40B4-BE49-F238E27FC236}">
                          <a16:creationId xmlns:a16="http://schemas.microsoft.com/office/drawing/2014/main" id="{FC4D5708-2162-08B8-B70D-219C8B25E48A}"/>
                        </a:ext>
                      </a:extLst>
                    </p:cNvPr>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03" name="Freeform 91">
                      <a:extLst>
                        <a:ext uri="{FF2B5EF4-FFF2-40B4-BE49-F238E27FC236}">
                          <a16:creationId xmlns:a16="http://schemas.microsoft.com/office/drawing/2014/main" id="{9F01C20D-0176-F2B0-703E-688E91BD2349}"/>
                        </a:ext>
                      </a:extLst>
                    </p:cNvPr>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404" name="Group 92">
                    <a:extLst>
                      <a:ext uri="{FF2B5EF4-FFF2-40B4-BE49-F238E27FC236}">
                        <a16:creationId xmlns:a16="http://schemas.microsoft.com/office/drawing/2014/main" id="{79EBC036-A262-0C15-AD95-E077B9F0F821}"/>
                      </a:ext>
                    </a:extLst>
                  </p:cNvPr>
                  <p:cNvGrpSpPr>
                    <a:grpSpLocks/>
                  </p:cNvGrpSpPr>
                  <p:nvPr/>
                </p:nvGrpSpPr>
                <p:grpSpPr bwMode="auto">
                  <a:xfrm rot="88588">
                    <a:off x="2061" y="1962"/>
                    <a:ext cx="459" cy="2329"/>
                    <a:chOff x="1956" y="1990"/>
                    <a:chExt cx="492" cy="2604"/>
                  </a:xfrm>
                </p:grpSpPr>
                <p:sp>
                  <p:nvSpPr>
                    <p:cNvPr id="13405" name="Freeform 93">
                      <a:extLst>
                        <a:ext uri="{FF2B5EF4-FFF2-40B4-BE49-F238E27FC236}">
                          <a16:creationId xmlns:a16="http://schemas.microsoft.com/office/drawing/2014/main" id="{D47070BC-0204-7777-A1DC-2793684844FF}"/>
                        </a:ext>
                      </a:extLst>
                    </p:cNvPr>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06" name="Freeform 94">
                      <a:extLst>
                        <a:ext uri="{FF2B5EF4-FFF2-40B4-BE49-F238E27FC236}">
                          <a16:creationId xmlns:a16="http://schemas.microsoft.com/office/drawing/2014/main" id="{72ED6F7D-6BEB-937D-8DDD-1A8835D08DA8}"/>
                        </a:ext>
                      </a:extLst>
                    </p:cNvPr>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407" name="Group 95">
                    <a:extLst>
                      <a:ext uri="{FF2B5EF4-FFF2-40B4-BE49-F238E27FC236}">
                        <a16:creationId xmlns:a16="http://schemas.microsoft.com/office/drawing/2014/main" id="{219FC2B6-991A-E03B-289A-1F5A23A39FE2}"/>
                      </a:ext>
                    </a:extLst>
                  </p:cNvPr>
                  <p:cNvGrpSpPr>
                    <a:grpSpLocks/>
                  </p:cNvGrpSpPr>
                  <p:nvPr/>
                </p:nvGrpSpPr>
                <p:grpSpPr bwMode="auto">
                  <a:xfrm>
                    <a:off x="3408" y="1689"/>
                    <a:ext cx="1125" cy="2426"/>
                    <a:chOff x="3334" y="1717"/>
                    <a:chExt cx="1125" cy="2426"/>
                  </a:xfrm>
                </p:grpSpPr>
                <p:sp>
                  <p:nvSpPr>
                    <p:cNvPr id="13408" name="Freeform 96">
                      <a:extLst>
                        <a:ext uri="{FF2B5EF4-FFF2-40B4-BE49-F238E27FC236}">
                          <a16:creationId xmlns:a16="http://schemas.microsoft.com/office/drawing/2014/main" id="{4AD11791-DEE8-CB80-0E76-5BF552F1DE4D}"/>
                        </a:ext>
                      </a:extLst>
                    </p:cNvPr>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09" name="Freeform 97">
                      <a:extLst>
                        <a:ext uri="{FF2B5EF4-FFF2-40B4-BE49-F238E27FC236}">
                          <a16:creationId xmlns:a16="http://schemas.microsoft.com/office/drawing/2014/main" id="{ECC11DBA-055A-9D46-2909-BD264647013E}"/>
                        </a:ext>
                      </a:extLst>
                    </p:cNvPr>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410" name="Group 98">
                    <a:extLst>
                      <a:ext uri="{FF2B5EF4-FFF2-40B4-BE49-F238E27FC236}">
                        <a16:creationId xmlns:a16="http://schemas.microsoft.com/office/drawing/2014/main" id="{8DF61589-CD0D-B99A-B24A-7EC20C7A5782}"/>
                      </a:ext>
                    </a:extLst>
                  </p:cNvPr>
                  <p:cNvGrpSpPr>
                    <a:grpSpLocks/>
                  </p:cNvGrpSpPr>
                  <p:nvPr/>
                </p:nvGrpSpPr>
                <p:grpSpPr bwMode="auto">
                  <a:xfrm>
                    <a:off x="3255" y="1838"/>
                    <a:ext cx="883" cy="2426"/>
                    <a:chOff x="3181" y="1866"/>
                    <a:chExt cx="883" cy="2426"/>
                  </a:xfrm>
                </p:grpSpPr>
                <p:sp>
                  <p:nvSpPr>
                    <p:cNvPr id="13411" name="Freeform 99">
                      <a:extLst>
                        <a:ext uri="{FF2B5EF4-FFF2-40B4-BE49-F238E27FC236}">
                          <a16:creationId xmlns:a16="http://schemas.microsoft.com/office/drawing/2014/main" id="{C61F75B6-270D-83C7-0A57-7172C23EC36A}"/>
                        </a:ext>
                      </a:extLst>
                    </p:cNvPr>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2" name="Freeform 100">
                      <a:extLst>
                        <a:ext uri="{FF2B5EF4-FFF2-40B4-BE49-F238E27FC236}">
                          <a16:creationId xmlns:a16="http://schemas.microsoft.com/office/drawing/2014/main" id="{2ABBE987-6924-DFAE-2940-EE938EA388B5}"/>
                        </a:ext>
                      </a:extLst>
                    </p:cNvPr>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413" name="Group 101">
                    <a:extLst>
                      <a:ext uri="{FF2B5EF4-FFF2-40B4-BE49-F238E27FC236}">
                        <a16:creationId xmlns:a16="http://schemas.microsoft.com/office/drawing/2014/main" id="{2F248F64-7DCF-DD14-42FE-03D50A22A461}"/>
                      </a:ext>
                    </a:extLst>
                  </p:cNvPr>
                  <p:cNvGrpSpPr>
                    <a:grpSpLocks/>
                  </p:cNvGrpSpPr>
                  <p:nvPr/>
                </p:nvGrpSpPr>
                <p:grpSpPr bwMode="auto">
                  <a:xfrm>
                    <a:off x="3080" y="1955"/>
                    <a:ext cx="619" cy="2386"/>
                    <a:chOff x="3006" y="1983"/>
                    <a:chExt cx="619" cy="2386"/>
                  </a:xfrm>
                </p:grpSpPr>
                <p:sp>
                  <p:nvSpPr>
                    <p:cNvPr id="13414" name="Freeform 102">
                      <a:extLst>
                        <a:ext uri="{FF2B5EF4-FFF2-40B4-BE49-F238E27FC236}">
                          <a16:creationId xmlns:a16="http://schemas.microsoft.com/office/drawing/2014/main" id="{1E737010-47CA-9E93-DD03-59F17B2F679E}"/>
                        </a:ext>
                      </a:extLst>
                    </p:cNvPr>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 name="Freeform 103">
                      <a:extLst>
                        <a:ext uri="{FF2B5EF4-FFF2-40B4-BE49-F238E27FC236}">
                          <a16:creationId xmlns:a16="http://schemas.microsoft.com/office/drawing/2014/main" id="{58877317-E39D-9638-6852-E309DE6E0A84}"/>
                        </a:ext>
                      </a:extLst>
                    </p:cNvPr>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416" name="Group 104">
                    <a:extLst>
                      <a:ext uri="{FF2B5EF4-FFF2-40B4-BE49-F238E27FC236}">
                        <a16:creationId xmlns:a16="http://schemas.microsoft.com/office/drawing/2014/main" id="{0D457144-D15B-BC6A-5858-27DB6B1460FE}"/>
                      </a:ext>
                    </a:extLst>
                  </p:cNvPr>
                  <p:cNvGrpSpPr>
                    <a:grpSpLocks/>
                  </p:cNvGrpSpPr>
                  <p:nvPr/>
                </p:nvGrpSpPr>
                <p:grpSpPr bwMode="auto">
                  <a:xfrm>
                    <a:off x="2893" y="2073"/>
                    <a:ext cx="405" cy="2219"/>
                    <a:chOff x="2819" y="2101"/>
                    <a:chExt cx="405" cy="2219"/>
                  </a:xfrm>
                </p:grpSpPr>
                <p:sp>
                  <p:nvSpPr>
                    <p:cNvPr id="13417" name="Freeform 105">
                      <a:extLst>
                        <a:ext uri="{FF2B5EF4-FFF2-40B4-BE49-F238E27FC236}">
                          <a16:creationId xmlns:a16="http://schemas.microsoft.com/office/drawing/2014/main" id="{6D6FEC2E-C310-3F3D-6A29-73F550B26330}"/>
                        </a:ext>
                      </a:extLst>
                    </p:cNvPr>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8" name="Freeform 106">
                      <a:extLst>
                        <a:ext uri="{FF2B5EF4-FFF2-40B4-BE49-F238E27FC236}">
                          <a16:creationId xmlns:a16="http://schemas.microsoft.com/office/drawing/2014/main" id="{0CEB3C55-A258-3E89-635D-E09A27F19295}"/>
                        </a:ext>
                      </a:extLst>
                    </p:cNvPr>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419" name="Group 107">
                    <a:extLst>
                      <a:ext uri="{FF2B5EF4-FFF2-40B4-BE49-F238E27FC236}">
                        <a16:creationId xmlns:a16="http://schemas.microsoft.com/office/drawing/2014/main" id="{75BBFDF1-2330-E80D-F3A1-0276890C35C5}"/>
                      </a:ext>
                    </a:extLst>
                  </p:cNvPr>
                  <p:cNvGrpSpPr>
                    <a:grpSpLocks/>
                  </p:cNvGrpSpPr>
                  <p:nvPr/>
                </p:nvGrpSpPr>
                <p:grpSpPr bwMode="auto">
                  <a:xfrm>
                    <a:off x="2372" y="2107"/>
                    <a:ext cx="426" cy="2185"/>
                    <a:chOff x="2287" y="2135"/>
                    <a:chExt cx="426" cy="2185"/>
                  </a:xfrm>
                </p:grpSpPr>
                <p:sp>
                  <p:nvSpPr>
                    <p:cNvPr id="13420" name="Freeform 108">
                      <a:extLst>
                        <a:ext uri="{FF2B5EF4-FFF2-40B4-BE49-F238E27FC236}">
                          <a16:creationId xmlns:a16="http://schemas.microsoft.com/office/drawing/2014/main" id="{31AB9BB5-A04C-247B-37BF-45AE91F16BF2}"/>
                        </a:ext>
                      </a:extLst>
                    </p:cNvPr>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21" name="Freeform 109">
                      <a:extLst>
                        <a:ext uri="{FF2B5EF4-FFF2-40B4-BE49-F238E27FC236}">
                          <a16:creationId xmlns:a16="http://schemas.microsoft.com/office/drawing/2014/main" id="{10BE4555-E409-52D5-484E-718E76371B5C}"/>
                        </a:ext>
                      </a:extLst>
                    </p:cNvPr>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grpSp>
            <p:nvGrpSpPr>
              <p:cNvPr id="13422" name="Group 110">
                <a:extLst>
                  <a:ext uri="{FF2B5EF4-FFF2-40B4-BE49-F238E27FC236}">
                    <a16:creationId xmlns:a16="http://schemas.microsoft.com/office/drawing/2014/main" id="{539ED20F-14D5-D2D4-5F24-F73B837B35FB}"/>
                  </a:ext>
                </a:extLst>
              </p:cNvPr>
              <p:cNvGrpSpPr>
                <a:grpSpLocks/>
              </p:cNvGrpSpPr>
              <p:nvPr/>
            </p:nvGrpSpPr>
            <p:grpSpPr bwMode="auto">
              <a:xfrm>
                <a:off x="74" y="313"/>
                <a:ext cx="5459" cy="3667"/>
                <a:chOff x="74" y="313"/>
                <a:chExt cx="5459" cy="3667"/>
              </a:xfrm>
            </p:grpSpPr>
            <p:grpSp>
              <p:nvGrpSpPr>
                <p:cNvPr id="13423" name="Group 111">
                  <a:extLst>
                    <a:ext uri="{FF2B5EF4-FFF2-40B4-BE49-F238E27FC236}">
                      <a16:creationId xmlns:a16="http://schemas.microsoft.com/office/drawing/2014/main" id="{6577ACC0-7CF5-BFA3-683F-C00CBD8E2B50}"/>
                    </a:ext>
                  </a:extLst>
                </p:cNvPr>
                <p:cNvGrpSpPr>
                  <a:grpSpLocks/>
                </p:cNvGrpSpPr>
                <p:nvPr/>
              </p:nvGrpSpPr>
              <p:grpSpPr bwMode="auto">
                <a:xfrm>
                  <a:off x="74" y="313"/>
                  <a:ext cx="5459" cy="3667"/>
                  <a:chOff x="74" y="313"/>
                  <a:chExt cx="5459" cy="3667"/>
                </a:xfrm>
              </p:grpSpPr>
              <p:sp>
                <p:nvSpPr>
                  <p:cNvPr id="13424" name="Arc 112">
                    <a:extLst>
                      <a:ext uri="{FF2B5EF4-FFF2-40B4-BE49-F238E27FC236}">
                        <a16:creationId xmlns:a16="http://schemas.microsoft.com/office/drawing/2014/main" id="{82D91916-605C-4B16-7267-AAD90333BA42}"/>
                      </a:ext>
                    </a:extLst>
                  </p:cNvPr>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25" name="Arc 113">
                    <a:extLst>
                      <a:ext uri="{FF2B5EF4-FFF2-40B4-BE49-F238E27FC236}">
                        <a16:creationId xmlns:a16="http://schemas.microsoft.com/office/drawing/2014/main" id="{E2058299-F701-A471-A077-498844121689}"/>
                      </a:ext>
                    </a:extLst>
                  </p:cNvPr>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26" name="Arc 114">
                    <a:extLst>
                      <a:ext uri="{FF2B5EF4-FFF2-40B4-BE49-F238E27FC236}">
                        <a16:creationId xmlns:a16="http://schemas.microsoft.com/office/drawing/2014/main" id="{B25AB8AA-7B91-BF04-2360-554930E7B0DE}"/>
                      </a:ext>
                    </a:extLst>
                  </p:cNvPr>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27" name="Arc 115">
                    <a:extLst>
                      <a:ext uri="{FF2B5EF4-FFF2-40B4-BE49-F238E27FC236}">
                        <a16:creationId xmlns:a16="http://schemas.microsoft.com/office/drawing/2014/main" id="{BEC45A27-0F46-5016-4751-89C71D29B664}"/>
                      </a:ext>
                    </a:extLst>
                  </p:cNvPr>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28" name="Arc 116">
                    <a:extLst>
                      <a:ext uri="{FF2B5EF4-FFF2-40B4-BE49-F238E27FC236}">
                        <a16:creationId xmlns:a16="http://schemas.microsoft.com/office/drawing/2014/main" id="{CF775909-D2AE-8F77-8117-B0988ADA35F1}"/>
                      </a:ext>
                    </a:extLst>
                  </p:cNvPr>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29" name="Arc 117">
                    <a:extLst>
                      <a:ext uri="{FF2B5EF4-FFF2-40B4-BE49-F238E27FC236}">
                        <a16:creationId xmlns:a16="http://schemas.microsoft.com/office/drawing/2014/main" id="{822612B5-7506-CFC2-ADB1-F4281D2547B8}"/>
                      </a:ext>
                    </a:extLst>
                  </p:cNvPr>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30" name="Freeform 118">
                    <a:extLst>
                      <a:ext uri="{FF2B5EF4-FFF2-40B4-BE49-F238E27FC236}">
                        <a16:creationId xmlns:a16="http://schemas.microsoft.com/office/drawing/2014/main" id="{AA4BE1A9-2F13-4BAC-F2C4-09805F5EEB36}"/>
                      </a:ext>
                    </a:extLst>
                  </p:cNvPr>
                  <p:cNvSpPr>
                    <a:spLocks/>
                  </p:cNvSpPr>
                  <p:nvPr/>
                </p:nvSpPr>
                <p:spPr bwMode="hidden">
                  <a:xfrm flipH="1">
                    <a:off x="1800"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3431" name="Freeform 119">
                  <a:extLst>
                    <a:ext uri="{FF2B5EF4-FFF2-40B4-BE49-F238E27FC236}">
                      <a16:creationId xmlns:a16="http://schemas.microsoft.com/office/drawing/2014/main" id="{5B2F4E70-91C2-69F1-2EBE-9CE1468C3BF8}"/>
                    </a:ext>
                  </a:extLst>
                </p:cNvPr>
                <p:cNvSpPr>
                  <a:spLocks/>
                </p:cNvSpPr>
                <p:nvPr/>
              </p:nvSpPr>
              <p:spPr bwMode="hidden">
                <a:xfrm rot="20253369">
                  <a:off x="3280" y="1529"/>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13432" name="Group 120">
              <a:extLst>
                <a:ext uri="{FF2B5EF4-FFF2-40B4-BE49-F238E27FC236}">
                  <a16:creationId xmlns:a16="http://schemas.microsoft.com/office/drawing/2014/main" id="{D85BB28C-774B-8128-0B4B-38CE3013FE3C}"/>
                </a:ext>
              </a:extLst>
            </p:cNvPr>
            <p:cNvGrpSpPr>
              <a:grpSpLocks/>
            </p:cNvGrpSpPr>
            <p:nvPr/>
          </p:nvGrpSpPr>
          <p:grpSpPr bwMode="auto">
            <a:xfrm>
              <a:off x="1476" y="449"/>
              <a:ext cx="4038" cy="2966"/>
              <a:chOff x="210" y="337"/>
              <a:chExt cx="5198" cy="3818"/>
            </a:xfrm>
          </p:grpSpPr>
          <p:sp>
            <p:nvSpPr>
              <p:cNvPr id="13433" name="Freeform 121">
                <a:extLst>
                  <a:ext uri="{FF2B5EF4-FFF2-40B4-BE49-F238E27FC236}">
                    <a16:creationId xmlns:a16="http://schemas.microsoft.com/office/drawing/2014/main" id="{5F20059E-EDE8-E8F7-FE64-D84F3A2345CE}"/>
                  </a:ext>
                </a:extLst>
              </p:cNvPr>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34" name="Arc 122">
                <a:extLst>
                  <a:ext uri="{FF2B5EF4-FFF2-40B4-BE49-F238E27FC236}">
                    <a16:creationId xmlns:a16="http://schemas.microsoft.com/office/drawing/2014/main" id="{32F5B57F-DA96-D270-256F-5594595F65BD}"/>
                  </a:ext>
                </a:extLst>
              </p:cNvPr>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35" name="Arc 123">
                <a:extLst>
                  <a:ext uri="{FF2B5EF4-FFF2-40B4-BE49-F238E27FC236}">
                    <a16:creationId xmlns:a16="http://schemas.microsoft.com/office/drawing/2014/main" id="{4112F95D-DFA3-A236-D8EF-297C3398E9D7}"/>
                  </a:ext>
                </a:extLst>
              </p:cNvPr>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36" name="Arc 124">
                <a:extLst>
                  <a:ext uri="{FF2B5EF4-FFF2-40B4-BE49-F238E27FC236}">
                    <a16:creationId xmlns:a16="http://schemas.microsoft.com/office/drawing/2014/main" id="{949331F6-24B2-237F-4C9A-E658DEAA4986}"/>
                  </a:ext>
                </a:extLst>
              </p:cNvPr>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37" name="Arc 125">
                <a:extLst>
                  <a:ext uri="{FF2B5EF4-FFF2-40B4-BE49-F238E27FC236}">
                    <a16:creationId xmlns:a16="http://schemas.microsoft.com/office/drawing/2014/main" id="{740D435D-4A68-F59D-150E-243142B59B22}"/>
                  </a:ext>
                </a:extLst>
              </p:cNvPr>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38" name="Arc 126">
                <a:extLst>
                  <a:ext uri="{FF2B5EF4-FFF2-40B4-BE49-F238E27FC236}">
                    <a16:creationId xmlns:a16="http://schemas.microsoft.com/office/drawing/2014/main" id="{DF1A2F3E-1FDA-7C6E-731C-E3E92B67CE8F}"/>
                  </a:ext>
                </a:extLst>
              </p:cNvPr>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39" name="Freeform 127">
                <a:extLst>
                  <a:ext uri="{FF2B5EF4-FFF2-40B4-BE49-F238E27FC236}">
                    <a16:creationId xmlns:a16="http://schemas.microsoft.com/office/drawing/2014/main" id="{1D9D3D20-63FA-BC43-3DC5-58A949A34010}"/>
                  </a:ext>
                </a:extLst>
              </p:cNvPr>
              <p:cNvSpPr>
                <a:spLocks/>
              </p:cNvSpPr>
              <p:nvPr/>
            </p:nvSpPr>
            <p:spPr bwMode="hidden">
              <a:xfrm>
                <a:off x="3301"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40" name="Freeform 128">
                <a:extLst>
                  <a:ext uri="{FF2B5EF4-FFF2-40B4-BE49-F238E27FC236}">
                    <a16:creationId xmlns:a16="http://schemas.microsoft.com/office/drawing/2014/main" id="{E12E3A4F-588B-A419-A009-BCF24EA75C16}"/>
                  </a:ext>
                </a:extLst>
              </p:cNvPr>
              <p:cNvSpPr>
                <a:spLocks/>
              </p:cNvSpPr>
              <p:nvPr/>
            </p:nvSpPr>
            <p:spPr bwMode="hidden">
              <a:xfrm rot="19660755" flipV="1">
                <a:off x="2546" y="2150"/>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41" name="Freeform 129">
                <a:extLst>
                  <a:ext uri="{FF2B5EF4-FFF2-40B4-BE49-F238E27FC236}">
                    <a16:creationId xmlns:a16="http://schemas.microsoft.com/office/drawing/2014/main" id="{AECF5654-E311-D5B1-BEAA-8BADD4F29A7A}"/>
                  </a:ext>
                </a:extLst>
              </p:cNvPr>
              <p:cNvSpPr>
                <a:spLocks/>
              </p:cNvSpPr>
              <p:nvPr/>
            </p:nvSpPr>
            <p:spPr bwMode="hidden">
              <a:xfrm flipH="1">
                <a:off x="489" y="2504"/>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42" name="Freeform 130">
                <a:extLst>
                  <a:ext uri="{FF2B5EF4-FFF2-40B4-BE49-F238E27FC236}">
                    <a16:creationId xmlns:a16="http://schemas.microsoft.com/office/drawing/2014/main" id="{3D6559AC-AD62-3831-6A65-1B1E029ABFC1}"/>
                  </a:ext>
                </a:extLst>
              </p:cNvPr>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43" name="Freeform 131">
                <a:extLst>
                  <a:ext uri="{FF2B5EF4-FFF2-40B4-BE49-F238E27FC236}">
                    <a16:creationId xmlns:a16="http://schemas.microsoft.com/office/drawing/2014/main" id="{DA4B2859-B7C5-9ED0-AE17-B0A01F2E1235}"/>
                  </a:ext>
                </a:extLst>
              </p:cNvPr>
              <p:cNvSpPr>
                <a:spLocks/>
              </p:cNvSpPr>
              <p:nvPr/>
            </p:nvSpPr>
            <p:spPr bwMode="hidden">
              <a:xfrm>
                <a:off x="4401" y="2280"/>
                <a:ext cx="1007" cy="160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44" name="Freeform 132">
                <a:extLst>
                  <a:ext uri="{FF2B5EF4-FFF2-40B4-BE49-F238E27FC236}">
                    <a16:creationId xmlns:a16="http://schemas.microsoft.com/office/drawing/2014/main" id="{08733B3E-81DA-363C-6969-B52AFB76057B}"/>
                  </a:ext>
                </a:extLst>
              </p:cNvPr>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45" name="Freeform 133">
                <a:extLst>
                  <a:ext uri="{FF2B5EF4-FFF2-40B4-BE49-F238E27FC236}">
                    <a16:creationId xmlns:a16="http://schemas.microsoft.com/office/drawing/2014/main" id="{F632126A-A5A7-380C-77A1-2519CF7A4ECF}"/>
                  </a:ext>
                </a:extLst>
              </p:cNvPr>
              <p:cNvSpPr>
                <a:spLocks/>
              </p:cNvSpPr>
              <p:nvPr/>
            </p:nvSpPr>
            <p:spPr bwMode="hidden">
              <a:xfrm>
                <a:off x="3934" y="337"/>
                <a:ext cx="663"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46" name="Freeform 134">
                <a:extLst>
                  <a:ext uri="{FF2B5EF4-FFF2-40B4-BE49-F238E27FC236}">
                    <a16:creationId xmlns:a16="http://schemas.microsoft.com/office/drawing/2014/main" id="{BF476683-2E4F-4306-2B8A-1AE28A866488}"/>
                  </a:ext>
                </a:extLst>
              </p:cNvPr>
              <p:cNvSpPr>
                <a:spLocks/>
              </p:cNvSpPr>
              <p:nvPr/>
            </p:nvSpPr>
            <p:spPr bwMode="hidden">
              <a:xfrm rot="1346631" flipH="1">
                <a:off x="1702" y="1506"/>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3447" name="Rectangle 135">
            <a:extLst>
              <a:ext uri="{FF2B5EF4-FFF2-40B4-BE49-F238E27FC236}">
                <a16:creationId xmlns:a16="http://schemas.microsoft.com/office/drawing/2014/main" id="{773BB91F-492F-5230-1A97-728AD575A11C}"/>
              </a:ext>
            </a:extLst>
          </p:cNvPr>
          <p:cNvSpPr>
            <a:spLocks noGrp="1" noChangeArrowheads="1"/>
          </p:cNvSpPr>
          <p:nvPr>
            <p:ph type="ctrTitle" sz="quarter"/>
          </p:nvPr>
        </p:nvSpPr>
        <p:spPr>
          <a:xfrm>
            <a:off x="685800" y="1827213"/>
            <a:ext cx="7772400" cy="1627187"/>
          </a:xfrm>
        </p:spPr>
        <p:txBody>
          <a:bodyPr/>
          <a:lstStyle>
            <a:lvl1pPr>
              <a:defRPr/>
            </a:lvl1pPr>
          </a:lstStyle>
          <a:p>
            <a:pPr lvl="0"/>
            <a:r>
              <a:rPr lang="en-US" altLang="en-US" noProof="0"/>
              <a:t>Click to edit Master title style</a:t>
            </a:r>
          </a:p>
        </p:txBody>
      </p:sp>
      <p:sp>
        <p:nvSpPr>
          <p:cNvPr id="13448" name="Rectangle 136">
            <a:extLst>
              <a:ext uri="{FF2B5EF4-FFF2-40B4-BE49-F238E27FC236}">
                <a16:creationId xmlns:a16="http://schemas.microsoft.com/office/drawing/2014/main" id="{D3DFAF69-BA54-24C1-209E-3F3E2FFB7139}"/>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13449" name="Rectangle 137">
            <a:extLst>
              <a:ext uri="{FF2B5EF4-FFF2-40B4-BE49-F238E27FC236}">
                <a16:creationId xmlns:a16="http://schemas.microsoft.com/office/drawing/2014/main" id="{521A6E96-9DE0-18D8-B9B4-6079FCABA516}"/>
              </a:ext>
            </a:extLst>
          </p:cNvPr>
          <p:cNvSpPr>
            <a:spLocks noGrp="1" noChangeArrowheads="1"/>
          </p:cNvSpPr>
          <p:nvPr>
            <p:ph type="dt" sz="quarter" idx="2"/>
          </p:nvPr>
        </p:nvSpPr>
        <p:spPr/>
        <p:txBody>
          <a:bodyPr/>
          <a:lstStyle>
            <a:lvl1pPr>
              <a:defRPr/>
            </a:lvl1pPr>
          </a:lstStyle>
          <a:p>
            <a:endParaRPr lang="en-US" altLang="en-US"/>
          </a:p>
        </p:txBody>
      </p:sp>
      <p:sp>
        <p:nvSpPr>
          <p:cNvPr id="13450" name="Rectangle 138">
            <a:extLst>
              <a:ext uri="{FF2B5EF4-FFF2-40B4-BE49-F238E27FC236}">
                <a16:creationId xmlns:a16="http://schemas.microsoft.com/office/drawing/2014/main" id="{EEC0FCD4-C555-EB8E-7C0F-78A3A0AF76BD}"/>
              </a:ext>
            </a:extLst>
          </p:cNvPr>
          <p:cNvSpPr>
            <a:spLocks noGrp="1" noChangeArrowheads="1"/>
          </p:cNvSpPr>
          <p:nvPr>
            <p:ph type="ftr" sz="quarter" idx="3"/>
          </p:nvPr>
        </p:nvSpPr>
        <p:spPr/>
        <p:txBody>
          <a:bodyPr/>
          <a:lstStyle>
            <a:lvl1pPr>
              <a:defRPr/>
            </a:lvl1pPr>
          </a:lstStyle>
          <a:p>
            <a:endParaRPr lang="en-US" altLang="en-US"/>
          </a:p>
        </p:txBody>
      </p:sp>
      <p:sp>
        <p:nvSpPr>
          <p:cNvPr id="13451" name="Rectangle 139">
            <a:extLst>
              <a:ext uri="{FF2B5EF4-FFF2-40B4-BE49-F238E27FC236}">
                <a16:creationId xmlns:a16="http://schemas.microsoft.com/office/drawing/2014/main" id="{F44D0FF8-794B-A62B-19F9-44F44BF3E121}"/>
              </a:ext>
            </a:extLst>
          </p:cNvPr>
          <p:cNvSpPr>
            <a:spLocks noGrp="1" noChangeArrowheads="1"/>
          </p:cNvSpPr>
          <p:nvPr>
            <p:ph type="sldNum" sz="quarter" idx="4"/>
          </p:nvPr>
        </p:nvSpPr>
        <p:spPr/>
        <p:txBody>
          <a:bodyPr/>
          <a:lstStyle>
            <a:lvl1pPr>
              <a:defRPr/>
            </a:lvl1pPr>
          </a:lstStyle>
          <a:p>
            <a:fld id="{466C1B55-342A-4A60-93DA-08FB3325DD03}" type="slidenum">
              <a:rPr lang="en-US" altLang="en-US"/>
              <a:pPr/>
              <a:t>‹#›</a:t>
            </a:fld>
            <a:endParaRPr lang="en-US" alt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A153-4FFD-2934-9C4B-B8F64F2309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C70214-6A08-724C-7197-934039671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01ACFC-A74F-D82B-572C-B36A9F57202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3E79476-C677-3362-B668-EEB17FAFA9B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645D601-5FFC-1D44-2598-6BFDE9913A4B}"/>
              </a:ext>
            </a:extLst>
          </p:cNvPr>
          <p:cNvSpPr>
            <a:spLocks noGrp="1"/>
          </p:cNvSpPr>
          <p:nvPr>
            <p:ph type="sldNum" sz="quarter" idx="12"/>
          </p:nvPr>
        </p:nvSpPr>
        <p:spPr/>
        <p:txBody>
          <a:bodyPr/>
          <a:lstStyle>
            <a:lvl1pPr>
              <a:defRPr/>
            </a:lvl1pPr>
          </a:lstStyle>
          <a:p>
            <a:fld id="{E135BC85-1E45-4216-935D-A008C5606049}" type="slidenum">
              <a:rPr lang="en-US" altLang="en-US"/>
              <a:pPr/>
              <a:t>‹#›</a:t>
            </a:fld>
            <a:endParaRPr lang="en-US" altLang="en-US"/>
          </a:p>
        </p:txBody>
      </p:sp>
    </p:spTree>
    <p:extLst>
      <p:ext uri="{BB962C8B-B14F-4D97-AF65-F5344CB8AC3E}">
        <p14:creationId xmlns:p14="http://schemas.microsoft.com/office/powerpoint/2010/main" val="366202508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C988E5-3516-EDD5-DE03-361EE449A5B9}"/>
              </a:ext>
            </a:extLst>
          </p:cNvPr>
          <p:cNvSpPr>
            <a:spLocks noGrp="1"/>
          </p:cNvSpPr>
          <p:nvPr>
            <p:ph type="title" orient="vert"/>
          </p:nvPr>
        </p:nvSpPr>
        <p:spPr>
          <a:xfrm>
            <a:off x="6515100" y="301625"/>
            <a:ext cx="1943100" cy="579437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E86233-CF9E-C7FD-B01B-B10AFB4A8EBB}"/>
              </a:ext>
            </a:extLst>
          </p:cNvPr>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82D06C-2C36-6664-ECEB-1D484EF28B7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B984928-E237-B803-C236-CD414D45124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C8D082-463C-29FB-434A-2B8029DE48A1}"/>
              </a:ext>
            </a:extLst>
          </p:cNvPr>
          <p:cNvSpPr>
            <a:spLocks noGrp="1"/>
          </p:cNvSpPr>
          <p:nvPr>
            <p:ph type="sldNum" sz="quarter" idx="12"/>
          </p:nvPr>
        </p:nvSpPr>
        <p:spPr/>
        <p:txBody>
          <a:bodyPr/>
          <a:lstStyle>
            <a:lvl1pPr>
              <a:defRPr/>
            </a:lvl1pPr>
          </a:lstStyle>
          <a:p>
            <a:fld id="{CB8EC4DC-D088-4AE7-B209-A382C2F4526F}" type="slidenum">
              <a:rPr lang="en-US" altLang="en-US"/>
              <a:pPr/>
              <a:t>‹#›</a:t>
            </a:fld>
            <a:endParaRPr lang="en-US" altLang="en-US"/>
          </a:p>
        </p:txBody>
      </p:sp>
    </p:spTree>
    <p:extLst>
      <p:ext uri="{BB962C8B-B14F-4D97-AF65-F5344CB8AC3E}">
        <p14:creationId xmlns:p14="http://schemas.microsoft.com/office/powerpoint/2010/main" val="165872680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5317-6E0F-DA31-C0CF-954E8A070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113A0-4740-537A-2820-05A9FAE1B5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3BDD7A-A22E-4D1F-48A5-7C4AB15FF71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E2C0913-7A5F-97E3-A3FD-BCE347277C4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7570945-BF79-F079-029C-DAE2EC48AAB9}"/>
              </a:ext>
            </a:extLst>
          </p:cNvPr>
          <p:cNvSpPr>
            <a:spLocks noGrp="1"/>
          </p:cNvSpPr>
          <p:nvPr>
            <p:ph type="sldNum" sz="quarter" idx="12"/>
          </p:nvPr>
        </p:nvSpPr>
        <p:spPr/>
        <p:txBody>
          <a:bodyPr/>
          <a:lstStyle>
            <a:lvl1pPr>
              <a:defRPr/>
            </a:lvl1pPr>
          </a:lstStyle>
          <a:p>
            <a:fld id="{0C503751-3800-4B1A-BEE7-C4E4280F2C96}" type="slidenum">
              <a:rPr lang="en-US" altLang="en-US"/>
              <a:pPr/>
              <a:t>‹#›</a:t>
            </a:fld>
            <a:endParaRPr lang="en-US" altLang="en-US"/>
          </a:p>
        </p:txBody>
      </p:sp>
    </p:spTree>
    <p:extLst>
      <p:ext uri="{BB962C8B-B14F-4D97-AF65-F5344CB8AC3E}">
        <p14:creationId xmlns:p14="http://schemas.microsoft.com/office/powerpoint/2010/main" val="621399441"/>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2786-D157-3B4B-F332-2B71523B491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20CE1F-A2E3-56A6-0CB3-20EF09EDA58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7F1A2BB-CB47-01D0-C927-8443A1FECEE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8EBC7EB-5844-F031-75C7-09614370E66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D351331-E2B3-4863-8059-1F75E448BEC9}"/>
              </a:ext>
            </a:extLst>
          </p:cNvPr>
          <p:cNvSpPr>
            <a:spLocks noGrp="1"/>
          </p:cNvSpPr>
          <p:nvPr>
            <p:ph type="sldNum" sz="quarter" idx="12"/>
          </p:nvPr>
        </p:nvSpPr>
        <p:spPr/>
        <p:txBody>
          <a:bodyPr/>
          <a:lstStyle>
            <a:lvl1pPr>
              <a:defRPr/>
            </a:lvl1pPr>
          </a:lstStyle>
          <a:p>
            <a:fld id="{A10A3E52-054A-437E-8FB1-CF7C4F1C9C0D}" type="slidenum">
              <a:rPr lang="en-US" altLang="en-US"/>
              <a:pPr/>
              <a:t>‹#›</a:t>
            </a:fld>
            <a:endParaRPr lang="en-US" altLang="en-US"/>
          </a:p>
        </p:txBody>
      </p:sp>
    </p:spTree>
    <p:extLst>
      <p:ext uri="{BB962C8B-B14F-4D97-AF65-F5344CB8AC3E}">
        <p14:creationId xmlns:p14="http://schemas.microsoft.com/office/powerpoint/2010/main" val="206080178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1267-A9D8-4FD2-EAED-5BBD561584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7329D1-A34D-D1EF-42DB-1DAB46F152A0}"/>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ED08C0-1622-9A31-AB23-89BD4A01081A}"/>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7CA4FE-B2FE-5818-A81A-625C7F14A0C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7927D1A-A1B5-655E-1A9D-8070DADC5CC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A7D96B1-217B-0C90-C407-0883C89148CB}"/>
              </a:ext>
            </a:extLst>
          </p:cNvPr>
          <p:cNvSpPr>
            <a:spLocks noGrp="1"/>
          </p:cNvSpPr>
          <p:nvPr>
            <p:ph type="sldNum" sz="quarter" idx="12"/>
          </p:nvPr>
        </p:nvSpPr>
        <p:spPr/>
        <p:txBody>
          <a:bodyPr/>
          <a:lstStyle>
            <a:lvl1pPr>
              <a:defRPr/>
            </a:lvl1pPr>
          </a:lstStyle>
          <a:p>
            <a:fld id="{582E9303-C1D7-40B1-B3CC-810230416E1D}" type="slidenum">
              <a:rPr lang="en-US" altLang="en-US"/>
              <a:pPr/>
              <a:t>‹#›</a:t>
            </a:fld>
            <a:endParaRPr lang="en-US" altLang="en-US"/>
          </a:p>
        </p:txBody>
      </p:sp>
    </p:spTree>
    <p:extLst>
      <p:ext uri="{BB962C8B-B14F-4D97-AF65-F5344CB8AC3E}">
        <p14:creationId xmlns:p14="http://schemas.microsoft.com/office/powerpoint/2010/main" val="254101425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DECC-FF61-FE45-585A-4A891A22EAB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815DE2-376E-D500-4537-2CEC39BD5DD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B01DA-5F30-1000-086B-D8DC1B1A1E5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A069F7-ABDB-A519-1DD0-B25037AF9B1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CE749B-758F-8391-110C-A56919D02B4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12C710-3514-1E31-F0C8-4EA729B0606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B65BCF7-671A-A5C5-9D4F-3E49E81C312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6B7AD95-1E45-DB2A-E59A-50C1830978FC}"/>
              </a:ext>
            </a:extLst>
          </p:cNvPr>
          <p:cNvSpPr>
            <a:spLocks noGrp="1"/>
          </p:cNvSpPr>
          <p:nvPr>
            <p:ph type="sldNum" sz="quarter" idx="12"/>
          </p:nvPr>
        </p:nvSpPr>
        <p:spPr/>
        <p:txBody>
          <a:bodyPr/>
          <a:lstStyle>
            <a:lvl1pPr>
              <a:defRPr/>
            </a:lvl1pPr>
          </a:lstStyle>
          <a:p>
            <a:fld id="{E8FD5D9D-44D9-440E-A412-E782FC7B518C}" type="slidenum">
              <a:rPr lang="en-US" altLang="en-US"/>
              <a:pPr/>
              <a:t>‹#›</a:t>
            </a:fld>
            <a:endParaRPr lang="en-US" altLang="en-US"/>
          </a:p>
        </p:txBody>
      </p:sp>
    </p:spTree>
    <p:extLst>
      <p:ext uri="{BB962C8B-B14F-4D97-AF65-F5344CB8AC3E}">
        <p14:creationId xmlns:p14="http://schemas.microsoft.com/office/powerpoint/2010/main" val="300549127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2801-F442-A98A-2D1D-2A80C02D98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33C193-0F18-D276-E353-6F00A27AA93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9BD67BD-E5A9-F4D5-9FCD-A913F46B8C4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149B172-F6E2-34D5-08C6-3A82AE05C746}"/>
              </a:ext>
            </a:extLst>
          </p:cNvPr>
          <p:cNvSpPr>
            <a:spLocks noGrp="1"/>
          </p:cNvSpPr>
          <p:nvPr>
            <p:ph type="sldNum" sz="quarter" idx="12"/>
          </p:nvPr>
        </p:nvSpPr>
        <p:spPr/>
        <p:txBody>
          <a:bodyPr/>
          <a:lstStyle>
            <a:lvl1pPr>
              <a:defRPr/>
            </a:lvl1pPr>
          </a:lstStyle>
          <a:p>
            <a:fld id="{3EAB86C0-ADEE-424C-8B58-2CECD8DA6450}" type="slidenum">
              <a:rPr lang="en-US" altLang="en-US"/>
              <a:pPr/>
              <a:t>‹#›</a:t>
            </a:fld>
            <a:endParaRPr lang="en-US" altLang="en-US"/>
          </a:p>
        </p:txBody>
      </p:sp>
    </p:spTree>
    <p:extLst>
      <p:ext uri="{BB962C8B-B14F-4D97-AF65-F5344CB8AC3E}">
        <p14:creationId xmlns:p14="http://schemas.microsoft.com/office/powerpoint/2010/main" val="282534135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E51FB-F460-DB6E-1D33-A57074599D0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1D2B9FC-9BFB-3368-E7B8-6057DC6893F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35AA113-475A-B9F5-6C19-AB387921C46C}"/>
              </a:ext>
            </a:extLst>
          </p:cNvPr>
          <p:cNvSpPr>
            <a:spLocks noGrp="1"/>
          </p:cNvSpPr>
          <p:nvPr>
            <p:ph type="sldNum" sz="quarter" idx="12"/>
          </p:nvPr>
        </p:nvSpPr>
        <p:spPr/>
        <p:txBody>
          <a:bodyPr/>
          <a:lstStyle>
            <a:lvl1pPr>
              <a:defRPr/>
            </a:lvl1pPr>
          </a:lstStyle>
          <a:p>
            <a:fld id="{3445E664-65A3-4B28-B6C2-709EFA0E49F8}" type="slidenum">
              <a:rPr lang="en-US" altLang="en-US"/>
              <a:pPr/>
              <a:t>‹#›</a:t>
            </a:fld>
            <a:endParaRPr lang="en-US" altLang="en-US"/>
          </a:p>
        </p:txBody>
      </p:sp>
    </p:spTree>
    <p:extLst>
      <p:ext uri="{BB962C8B-B14F-4D97-AF65-F5344CB8AC3E}">
        <p14:creationId xmlns:p14="http://schemas.microsoft.com/office/powerpoint/2010/main" val="114208666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60FB-2B7D-92B7-2386-15D058111B4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E54DA6-0158-6651-19A6-4C6C73D2586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983E58-2E33-1E24-B81F-5A14973E7DC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F3E890-C1D9-DDB9-5A5D-31B634909C1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4ED57BC-6531-DD5A-D380-C2FE85AFB2D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155FDB3-D286-AD2C-2DDF-27580AC00FBF}"/>
              </a:ext>
            </a:extLst>
          </p:cNvPr>
          <p:cNvSpPr>
            <a:spLocks noGrp="1"/>
          </p:cNvSpPr>
          <p:nvPr>
            <p:ph type="sldNum" sz="quarter" idx="12"/>
          </p:nvPr>
        </p:nvSpPr>
        <p:spPr/>
        <p:txBody>
          <a:bodyPr/>
          <a:lstStyle>
            <a:lvl1pPr>
              <a:defRPr/>
            </a:lvl1pPr>
          </a:lstStyle>
          <a:p>
            <a:fld id="{B6BC8932-D6FD-4E9D-9BBB-B19174206292}" type="slidenum">
              <a:rPr lang="en-US" altLang="en-US"/>
              <a:pPr/>
              <a:t>‹#›</a:t>
            </a:fld>
            <a:endParaRPr lang="en-US" altLang="en-US"/>
          </a:p>
        </p:txBody>
      </p:sp>
    </p:spTree>
    <p:extLst>
      <p:ext uri="{BB962C8B-B14F-4D97-AF65-F5344CB8AC3E}">
        <p14:creationId xmlns:p14="http://schemas.microsoft.com/office/powerpoint/2010/main" val="399120185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BF72-2B62-5D5A-9666-B659FFB954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E93E87-8143-6457-AC73-CDDFE14D8A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5C81AD-A28A-CC19-C607-F9F6CF2A23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B1F77-53A2-82B0-1C69-ADAFF46EBAE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20B05D2-FCBE-2DA7-39AB-2445EDE9290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F53A8BD-6C81-3C1E-E496-51B3226C672C}"/>
              </a:ext>
            </a:extLst>
          </p:cNvPr>
          <p:cNvSpPr>
            <a:spLocks noGrp="1"/>
          </p:cNvSpPr>
          <p:nvPr>
            <p:ph type="sldNum" sz="quarter" idx="12"/>
          </p:nvPr>
        </p:nvSpPr>
        <p:spPr/>
        <p:txBody>
          <a:bodyPr/>
          <a:lstStyle>
            <a:lvl1pPr>
              <a:defRPr/>
            </a:lvl1pPr>
          </a:lstStyle>
          <a:p>
            <a:fld id="{B118DA0C-AC4D-4C0C-8D61-110E95E9292D}" type="slidenum">
              <a:rPr lang="en-US" altLang="en-US"/>
              <a:pPr/>
              <a:t>‹#›</a:t>
            </a:fld>
            <a:endParaRPr lang="en-US" altLang="en-US"/>
          </a:p>
        </p:txBody>
      </p:sp>
    </p:spTree>
    <p:extLst>
      <p:ext uri="{BB962C8B-B14F-4D97-AF65-F5344CB8AC3E}">
        <p14:creationId xmlns:p14="http://schemas.microsoft.com/office/powerpoint/2010/main" val="22846110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id="{8C094C33-B503-43E1-CFBD-7588EE052472}"/>
              </a:ext>
            </a:extLst>
          </p:cNvPr>
          <p:cNvGrpSpPr>
            <a:grpSpLocks/>
          </p:cNvGrpSpPr>
          <p:nvPr/>
        </p:nvGrpSpPr>
        <p:grpSpPr bwMode="auto">
          <a:xfrm>
            <a:off x="6303963" y="0"/>
            <a:ext cx="2840037" cy="3254375"/>
            <a:chOff x="3115" y="0"/>
            <a:chExt cx="2170" cy="2486"/>
          </a:xfrm>
        </p:grpSpPr>
        <p:grpSp>
          <p:nvGrpSpPr>
            <p:cNvPr id="12291" name="Group 3">
              <a:extLst>
                <a:ext uri="{FF2B5EF4-FFF2-40B4-BE49-F238E27FC236}">
                  <a16:creationId xmlns:a16="http://schemas.microsoft.com/office/drawing/2014/main" id="{BEEE52DB-E5BE-5818-F517-AD72DA1D0F6B}"/>
                </a:ext>
              </a:extLst>
            </p:cNvPr>
            <p:cNvGrpSpPr>
              <a:grpSpLocks/>
            </p:cNvGrpSpPr>
            <p:nvPr/>
          </p:nvGrpSpPr>
          <p:grpSpPr bwMode="auto">
            <a:xfrm>
              <a:off x="4080" y="1910"/>
              <a:ext cx="768" cy="576"/>
              <a:chOff x="0" y="0"/>
              <a:chExt cx="768" cy="576"/>
            </a:xfrm>
          </p:grpSpPr>
          <p:sp>
            <p:nvSpPr>
              <p:cNvPr id="12292" name="Oval 4">
                <a:extLst>
                  <a:ext uri="{FF2B5EF4-FFF2-40B4-BE49-F238E27FC236}">
                    <a16:creationId xmlns:a16="http://schemas.microsoft.com/office/drawing/2014/main" id="{71E1E309-0A24-F7C1-6F92-BAF90FDD9019}"/>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293" name="Oval 5">
                <a:extLst>
                  <a:ext uri="{FF2B5EF4-FFF2-40B4-BE49-F238E27FC236}">
                    <a16:creationId xmlns:a16="http://schemas.microsoft.com/office/drawing/2014/main" id="{C426DBA6-6EAB-E4E0-A552-D6F175668346}"/>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294" name="Group 6">
              <a:extLst>
                <a:ext uri="{FF2B5EF4-FFF2-40B4-BE49-F238E27FC236}">
                  <a16:creationId xmlns:a16="http://schemas.microsoft.com/office/drawing/2014/main" id="{AB66B57A-E9A2-7061-503E-729261CB1BD7}"/>
                </a:ext>
              </a:extLst>
            </p:cNvPr>
            <p:cNvGrpSpPr>
              <a:grpSpLocks/>
            </p:cNvGrpSpPr>
            <p:nvPr/>
          </p:nvGrpSpPr>
          <p:grpSpPr bwMode="auto">
            <a:xfrm>
              <a:off x="4257" y="1103"/>
              <a:ext cx="768" cy="576"/>
              <a:chOff x="0" y="0"/>
              <a:chExt cx="768" cy="576"/>
            </a:xfrm>
          </p:grpSpPr>
          <p:sp>
            <p:nvSpPr>
              <p:cNvPr id="12295" name="Oval 7">
                <a:extLst>
                  <a:ext uri="{FF2B5EF4-FFF2-40B4-BE49-F238E27FC236}">
                    <a16:creationId xmlns:a16="http://schemas.microsoft.com/office/drawing/2014/main" id="{AC999973-8081-445D-8DAA-61C8B3D7964C}"/>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296" name="Oval 8">
                <a:extLst>
                  <a:ext uri="{FF2B5EF4-FFF2-40B4-BE49-F238E27FC236}">
                    <a16:creationId xmlns:a16="http://schemas.microsoft.com/office/drawing/2014/main" id="{C42AC6FC-B251-014D-9611-E0EF6B127F6B}"/>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297" name="Group 9">
              <a:extLst>
                <a:ext uri="{FF2B5EF4-FFF2-40B4-BE49-F238E27FC236}">
                  <a16:creationId xmlns:a16="http://schemas.microsoft.com/office/drawing/2014/main" id="{56ECBA4E-A096-F047-A88D-135EC51AD74E}"/>
                </a:ext>
              </a:extLst>
            </p:cNvPr>
            <p:cNvGrpSpPr>
              <a:grpSpLocks/>
            </p:cNvGrpSpPr>
            <p:nvPr/>
          </p:nvGrpSpPr>
          <p:grpSpPr bwMode="auto">
            <a:xfrm>
              <a:off x="3134" y="0"/>
              <a:ext cx="768" cy="576"/>
              <a:chOff x="0" y="0"/>
              <a:chExt cx="768" cy="576"/>
            </a:xfrm>
          </p:grpSpPr>
          <p:sp>
            <p:nvSpPr>
              <p:cNvPr id="12298" name="Oval 10">
                <a:extLst>
                  <a:ext uri="{FF2B5EF4-FFF2-40B4-BE49-F238E27FC236}">
                    <a16:creationId xmlns:a16="http://schemas.microsoft.com/office/drawing/2014/main" id="{77D68F85-DAB0-B0A6-DAA0-57C1C33239A8}"/>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299" name="Oval 11">
                <a:extLst>
                  <a:ext uri="{FF2B5EF4-FFF2-40B4-BE49-F238E27FC236}">
                    <a16:creationId xmlns:a16="http://schemas.microsoft.com/office/drawing/2014/main" id="{B741CDC4-5B8D-8D70-6AA2-4AA001EF2470}"/>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00" name="Group 12">
              <a:extLst>
                <a:ext uri="{FF2B5EF4-FFF2-40B4-BE49-F238E27FC236}">
                  <a16:creationId xmlns:a16="http://schemas.microsoft.com/office/drawing/2014/main" id="{5324CE75-261C-9627-5ECF-0E3522305118}"/>
                </a:ext>
              </a:extLst>
            </p:cNvPr>
            <p:cNvGrpSpPr>
              <a:grpSpLocks/>
            </p:cNvGrpSpPr>
            <p:nvPr/>
          </p:nvGrpSpPr>
          <p:grpSpPr bwMode="auto">
            <a:xfrm>
              <a:off x="3115" y="0"/>
              <a:ext cx="2170" cy="1702"/>
              <a:chOff x="3115" y="0"/>
              <a:chExt cx="2170" cy="1702"/>
            </a:xfrm>
          </p:grpSpPr>
          <p:grpSp>
            <p:nvGrpSpPr>
              <p:cNvPr id="12301" name="Group 13">
                <a:extLst>
                  <a:ext uri="{FF2B5EF4-FFF2-40B4-BE49-F238E27FC236}">
                    <a16:creationId xmlns:a16="http://schemas.microsoft.com/office/drawing/2014/main" id="{6C6626C9-B52B-A65C-44DC-F4927320FD5B}"/>
                  </a:ext>
                </a:extLst>
              </p:cNvPr>
              <p:cNvGrpSpPr>
                <a:grpSpLocks/>
              </p:cNvGrpSpPr>
              <p:nvPr/>
            </p:nvGrpSpPr>
            <p:grpSpPr bwMode="auto">
              <a:xfrm>
                <a:off x="3640" y="308"/>
                <a:ext cx="1145" cy="844"/>
                <a:chOff x="1265" y="814"/>
                <a:chExt cx="2919" cy="2151"/>
              </a:xfrm>
            </p:grpSpPr>
            <p:sp>
              <p:nvSpPr>
                <p:cNvPr id="12302" name="Oval 14">
                  <a:extLst>
                    <a:ext uri="{FF2B5EF4-FFF2-40B4-BE49-F238E27FC236}">
                      <a16:creationId xmlns:a16="http://schemas.microsoft.com/office/drawing/2014/main" id="{09C514C1-4A21-D19F-A297-8ADD410A2CA0}"/>
                    </a:ext>
                  </a:extLst>
                </p:cNvPr>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03" name="Oval 15">
                  <a:extLst>
                    <a:ext uri="{FF2B5EF4-FFF2-40B4-BE49-F238E27FC236}">
                      <a16:creationId xmlns:a16="http://schemas.microsoft.com/office/drawing/2014/main" id="{B1AB163A-3248-8EFF-64E7-865F55893F81}"/>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04" name="Group 16">
                <a:extLst>
                  <a:ext uri="{FF2B5EF4-FFF2-40B4-BE49-F238E27FC236}">
                    <a16:creationId xmlns:a16="http://schemas.microsoft.com/office/drawing/2014/main" id="{12D6E626-2F9D-1D39-C1BB-C43403D6CE40}"/>
                  </a:ext>
                </a:extLst>
              </p:cNvPr>
              <p:cNvGrpSpPr>
                <a:grpSpLocks/>
              </p:cNvGrpSpPr>
              <p:nvPr/>
            </p:nvGrpSpPr>
            <p:grpSpPr bwMode="auto">
              <a:xfrm>
                <a:off x="3115" y="0"/>
                <a:ext cx="2145" cy="1702"/>
                <a:chOff x="3115" y="0"/>
                <a:chExt cx="2145" cy="1702"/>
              </a:xfrm>
            </p:grpSpPr>
            <p:grpSp>
              <p:nvGrpSpPr>
                <p:cNvPr id="12305" name="Group 17">
                  <a:extLst>
                    <a:ext uri="{FF2B5EF4-FFF2-40B4-BE49-F238E27FC236}">
                      <a16:creationId xmlns:a16="http://schemas.microsoft.com/office/drawing/2014/main" id="{6259D9AE-3D14-366C-9222-A1F7B74EFB95}"/>
                    </a:ext>
                  </a:extLst>
                </p:cNvPr>
                <p:cNvGrpSpPr>
                  <a:grpSpLocks/>
                </p:cNvGrpSpPr>
                <p:nvPr/>
              </p:nvGrpSpPr>
              <p:grpSpPr bwMode="auto">
                <a:xfrm>
                  <a:off x="4505" y="589"/>
                  <a:ext cx="493" cy="912"/>
                  <a:chOff x="3471" y="1530"/>
                  <a:chExt cx="1258" cy="2327"/>
                </a:xfrm>
              </p:grpSpPr>
              <p:sp>
                <p:nvSpPr>
                  <p:cNvPr id="12306" name="Freeform 18">
                    <a:extLst>
                      <a:ext uri="{FF2B5EF4-FFF2-40B4-BE49-F238E27FC236}">
                        <a16:creationId xmlns:a16="http://schemas.microsoft.com/office/drawing/2014/main" id="{7AADD1EE-A38C-E343-3AFB-130741528163}"/>
                      </a:ext>
                    </a:extLst>
                  </p:cNvPr>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07" name="Freeform 19">
                    <a:extLst>
                      <a:ext uri="{FF2B5EF4-FFF2-40B4-BE49-F238E27FC236}">
                        <a16:creationId xmlns:a16="http://schemas.microsoft.com/office/drawing/2014/main" id="{602085AB-D93F-392C-6DDF-A7D0BB856F9C}"/>
                      </a:ext>
                    </a:extLst>
                  </p:cNvPr>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08" name="Group 20">
                  <a:extLst>
                    <a:ext uri="{FF2B5EF4-FFF2-40B4-BE49-F238E27FC236}">
                      <a16:creationId xmlns:a16="http://schemas.microsoft.com/office/drawing/2014/main" id="{7A2503D0-DF68-AF12-849C-D72029C58F11}"/>
                    </a:ext>
                  </a:extLst>
                </p:cNvPr>
                <p:cNvGrpSpPr>
                  <a:grpSpLocks/>
                </p:cNvGrpSpPr>
                <p:nvPr/>
              </p:nvGrpSpPr>
              <p:grpSpPr bwMode="auto">
                <a:xfrm>
                  <a:off x="4267" y="781"/>
                  <a:ext cx="966" cy="522"/>
                  <a:chOff x="2864" y="2019"/>
                  <a:chExt cx="2463" cy="1332"/>
                </a:xfrm>
              </p:grpSpPr>
              <p:sp>
                <p:nvSpPr>
                  <p:cNvPr id="12309" name="Freeform 21">
                    <a:extLst>
                      <a:ext uri="{FF2B5EF4-FFF2-40B4-BE49-F238E27FC236}">
                        <a16:creationId xmlns:a16="http://schemas.microsoft.com/office/drawing/2014/main" id="{4C87672A-7B14-8AFC-35F8-58761A8848EC}"/>
                      </a:ext>
                    </a:extLst>
                  </p:cNvPr>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10" name="Freeform 22">
                    <a:extLst>
                      <a:ext uri="{FF2B5EF4-FFF2-40B4-BE49-F238E27FC236}">
                        <a16:creationId xmlns:a16="http://schemas.microsoft.com/office/drawing/2014/main" id="{EC534F2C-1597-38B1-8E5E-622534DEFA17}"/>
                      </a:ext>
                    </a:extLst>
                  </p:cNvPr>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11" name="Group 23">
                  <a:extLst>
                    <a:ext uri="{FF2B5EF4-FFF2-40B4-BE49-F238E27FC236}">
                      <a16:creationId xmlns:a16="http://schemas.microsoft.com/office/drawing/2014/main" id="{B7A42E26-3C74-CAF8-867A-888899E760CE}"/>
                    </a:ext>
                  </a:extLst>
                </p:cNvPr>
                <p:cNvGrpSpPr>
                  <a:grpSpLocks/>
                </p:cNvGrpSpPr>
                <p:nvPr/>
              </p:nvGrpSpPr>
              <p:grpSpPr bwMode="auto">
                <a:xfrm>
                  <a:off x="4280" y="707"/>
                  <a:ext cx="971" cy="417"/>
                  <a:chOff x="2897" y="1832"/>
                  <a:chExt cx="2477" cy="1064"/>
                </a:xfrm>
              </p:grpSpPr>
              <p:sp>
                <p:nvSpPr>
                  <p:cNvPr id="12312" name="Freeform 24">
                    <a:extLst>
                      <a:ext uri="{FF2B5EF4-FFF2-40B4-BE49-F238E27FC236}">
                        <a16:creationId xmlns:a16="http://schemas.microsoft.com/office/drawing/2014/main" id="{4EF0EBA8-7AD0-F661-E588-AE55C3D33965}"/>
                      </a:ext>
                    </a:extLst>
                  </p:cNvPr>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13" name="Freeform 25">
                    <a:extLst>
                      <a:ext uri="{FF2B5EF4-FFF2-40B4-BE49-F238E27FC236}">
                        <a16:creationId xmlns:a16="http://schemas.microsoft.com/office/drawing/2014/main" id="{628449F4-CC63-2760-469E-6B7551810971}"/>
                      </a:ext>
                    </a:extLst>
                  </p:cNvPr>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14" name="Group 26">
                  <a:extLst>
                    <a:ext uri="{FF2B5EF4-FFF2-40B4-BE49-F238E27FC236}">
                      <a16:creationId xmlns:a16="http://schemas.microsoft.com/office/drawing/2014/main" id="{CB0A28B5-F92E-B189-2EB6-FB3CF4121735}"/>
                    </a:ext>
                  </a:extLst>
                </p:cNvPr>
                <p:cNvGrpSpPr>
                  <a:grpSpLocks/>
                </p:cNvGrpSpPr>
                <p:nvPr/>
              </p:nvGrpSpPr>
              <p:grpSpPr bwMode="auto">
                <a:xfrm>
                  <a:off x="4291" y="630"/>
                  <a:ext cx="969" cy="364"/>
                  <a:chOff x="2924" y="1636"/>
                  <a:chExt cx="2472" cy="927"/>
                </a:xfrm>
              </p:grpSpPr>
              <p:sp>
                <p:nvSpPr>
                  <p:cNvPr id="12315" name="Freeform 27">
                    <a:extLst>
                      <a:ext uri="{FF2B5EF4-FFF2-40B4-BE49-F238E27FC236}">
                        <a16:creationId xmlns:a16="http://schemas.microsoft.com/office/drawing/2014/main" id="{3AACAE5E-11C3-6C8A-8AB8-64B11A2A429E}"/>
                      </a:ext>
                    </a:extLst>
                  </p:cNvPr>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16" name="Freeform 28">
                    <a:extLst>
                      <a:ext uri="{FF2B5EF4-FFF2-40B4-BE49-F238E27FC236}">
                        <a16:creationId xmlns:a16="http://schemas.microsoft.com/office/drawing/2014/main" id="{E7F65B20-1083-2AF9-3DAF-2C522EA89CA2}"/>
                      </a:ext>
                    </a:extLst>
                  </p:cNvPr>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17" name="Group 29">
                  <a:extLst>
                    <a:ext uri="{FF2B5EF4-FFF2-40B4-BE49-F238E27FC236}">
                      <a16:creationId xmlns:a16="http://schemas.microsoft.com/office/drawing/2014/main" id="{5C92103D-40E1-F4AE-816E-9DE69D9A5575}"/>
                    </a:ext>
                  </a:extLst>
                </p:cNvPr>
                <p:cNvGrpSpPr>
                  <a:grpSpLocks/>
                </p:cNvGrpSpPr>
                <p:nvPr/>
              </p:nvGrpSpPr>
              <p:grpSpPr bwMode="auto">
                <a:xfrm>
                  <a:off x="4304" y="543"/>
                  <a:ext cx="918" cy="258"/>
                  <a:chOff x="2958" y="1414"/>
                  <a:chExt cx="2342" cy="657"/>
                </a:xfrm>
              </p:grpSpPr>
              <p:sp>
                <p:nvSpPr>
                  <p:cNvPr id="12318" name="Freeform 30">
                    <a:extLst>
                      <a:ext uri="{FF2B5EF4-FFF2-40B4-BE49-F238E27FC236}">
                        <a16:creationId xmlns:a16="http://schemas.microsoft.com/office/drawing/2014/main" id="{24090AF4-1B0E-DFEB-10E6-1C2E357FA33D}"/>
                      </a:ext>
                    </a:extLst>
                  </p:cNvPr>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19" name="Freeform 31">
                    <a:extLst>
                      <a:ext uri="{FF2B5EF4-FFF2-40B4-BE49-F238E27FC236}">
                        <a16:creationId xmlns:a16="http://schemas.microsoft.com/office/drawing/2014/main" id="{D601BD67-C4AF-7503-90AF-18F744AAF7E6}"/>
                      </a:ext>
                    </a:extLst>
                  </p:cNvPr>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20" name="Group 32">
                  <a:extLst>
                    <a:ext uri="{FF2B5EF4-FFF2-40B4-BE49-F238E27FC236}">
                      <a16:creationId xmlns:a16="http://schemas.microsoft.com/office/drawing/2014/main" id="{22658DB4-829D-DCC6-E38B-CACEFBEB891C}"/>
                    </a:ext>
                  </a:extLst>
                </p:cNvPr>
                <p:cNvGrpSpPr>
                  <a:grpSpLocks/>
                </p:cNvGrpSpPr>
                <p:nvPr/>
              </p:nvGrpSpPr>
              <p:grpSpPr bwMode="auto">
                <a:xfrm>
                  <a:off x="4314" y="487"/>
                  <a:ext cx="843" cy="134"/>
                  <a:chOff x="2983" y="1269"/>
                  <a:chExt cx="2150" cy="343"/>
                </a:xfrm>
              </p:grpSpPr>
              <p:sp>
                <p:nvSpPr>
                  <p:cNvPr id="12321" name="Freeform 33">
                    <a:extLst>
                      <a:ext uri="{FF2B5EF4-FFF2-40B4-BE49-F238E27FC236}">
                        <a16:creationId xmlns:a16="http://schemas.microsoft.com/office/drawing/2014/main" id="{3EAF7639-C3C9-0AE2-BCC2-B98CFDC52836}"/>
                      </a:ext>
                    </a:extLst>
                  </p:cNvPr>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22" name="Freeform 34">
                    <a:extLst>
                      <a:ext uri="{FF2B5EF4-FFF2-40B4-BE49-F238E27FC236}">
                        <a16:creationId xmlns:a16="http://schemas.microsoft.com/office/drawing/2014/main" id="{DE2A8BD5-6FFA-64D8-303A-5ED7D32B8271}"/>
                      </a:ext>
                    </a:extLst>
                  </p:cNvPr>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23" name="Group 35">
                  <a:extLst>
                    <a:ext uri="{FF2B5EF4-FFF2-40B4-BE49-F238E27FC236}">
                      <a16:creationId xmlns:a16="http://schemas.microsoft.com/office/drawing/2014/main" id="{B28AA9CD-59C2-7B17-3AD7-1F761A3575A5}"/>
                    </a:ext>
                  </a:extLst>
                </p:cNvPr>
                <p:cNvGrpSpPr>
                  <a:grpSpLocks/>
                </p:cNvGrpSpPr>
                <p:nvPr/>
              </p:nvGrpSpPr>
              <p:grpSpPr bwMode="auto">
                <a:xfrm>
                  <a:off x="4296" y="349"/>
                  <a:ext cx="737" cy="167"/>
                  <a:chOff x="2938" y="917"/>
                  <a:chExt cx="1879" cy="427"/>
                </a:xfrm>
              </p:grpSpPr>
              <p:sp>
                <p:nvSpPr>
                  <p:cNvPr id="12324" name="Freeform 36">
                    <a:extLst>
                      <a:ext uri="{FF2B5EF4-FFF2-40B4-BE49-F238E27FC236}">
                        <a16:creationId xmlns:a16="http://schemas.microsoft.com/office/drawing/2014/main" id="{0F5AB52C-E149-175E-9194-2F4CFEA0BACF}"/>
                      </a:ext>
                    </a:extLst>
                  </p:cNvPr>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25" name="Freeform 37">
                    <a:extLst>
                      <a:ext uri="{FF2B5EF4-FFF2-40B4-BE49-F238E27FC236}">
                        <a16:creationId xmlns:a16="http://schemas.microsoft.com/office/drawing/2014/main" id="{8D669618-DD47-18D4-8BC6-1940FBE5341B}"/>
                      </a:ext>
                    </a:extLst>
                  </p:cNvPr>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26" name="Group 38">
                  <a:extLst>
                    <a:ext uri="{FF2B5EF4-FFF2-40B4-BE49-F238E27FC236}">
                      <a16:creationId xmlns:a16="http://schemas.microsoft.com/office/drawing/2014/main" id="{37178E19-8437-DF66-BE05-684727416B81}"/>
                    </a:ext>
                  </a:extLst>
                </p:cNvPr>
                <p:cNvGrpSpPr>
                  <a:grpSpLocks/>
                </p:cNvGrpSpPr>
                <p:nvPr/>
              </p:nvGrpSpPr>
              <p:grpSpPr bwMode="auto">
                <a:xfrm>
                  <a:off x="3394" y="637"/>
                  <a:ext cx="493" cy="912"/>
                  <a:chOff x="637" y="1653"/>
                  <a:chExt cx="1257" cy="2326"/>
                </a:xfrm>
              </p:grpSpPr>
              <p:sp>
                <p:nvSpPr>
                  <p:cNvPr id="12327" name="Freeform 39">
                    <a:extLst>
                      <a:ext uri="{FF2B5EF4-FFF2-40B4-BE49-F238E27FC236}">
                        <a16:creationId xmlns:a16="http://schemas.microsoft.com/office/drawing/2014/main" id="{E4E31E98-829B-A425-8F79-AF08C2F2C7FD}"/>
                      </a:ext>
                    </a:extLst>
                  </p:cNvPr>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28" name="Freeform 40">
                    <a:extLst>
                      <a:ext uri="{FF2B5EF4-FFF2-40B4-BE49-F238E27FC236}">
                        <a16:creationId xmlns:a16="http://schemas.microsoft.com/office/drawing/2014/main" id="{495B49BF-EEAA-55C8-36FB-B0E38EC7D3FC}"/>
                      </a:ext>
                    </a:extLst>
                  </p:cNvPr>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29" name="Group 41">
                  <a:extLst>
                    <a:ext uri="{FF2B5EF4-FFF2-40B4-BE49-F238E27FC236}">
                      <a16:creationId xmlns:a16="http://schemas.microsoft.com/office/drawing/2014/main" id="{BE7EAB82-2646-B660-8698-B6218F4E1064}"/>
                    </a:ext>
                  </a:extLst>
                </p:cNvPr>
                <p:cNvGrpSpPr>
                  <a:grpSpLocks/>
                </p:cNvGrpSpPr>
                <p:nvPr/>
              </p:nvGrpSpPr>
              <p:grpSpPr bwMode="auto">
                <a:xfrm>
                  <a:off x="3142" y="850"/>
                  <a:ext cx="966" cy="522"/>
                  <a:chOff x="-5" y="2196"/>
                  <a:chExt cx="2463" cy="1332"/>
                </a:xfrm>
              </p:grpSpPr>
              <p:sp>
                <p:nvSpPr>
                  <p:cNvPr id="12330" name="Freeform 42">
                    <a:extLst>
                      <a:ext uri="{FF2B5EF4-FFF2-40B4-BE49-F238E27FC236}">
                        <a16:creationId xmlns:a16="http://schemas.microsoft.com/office/drawing/2014/main" id="{0B4E2CC1-1A2B-696E-962A-4AE13E689F07}"/>
                      </a:ext>
                    </a:extLst>
                  </p:cNvPr>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31" name="Freeform 43">
                    <a:extLst>
                      <a:ext uri="{FF2B5EF4-FFF2-40B4-BE49-F238E27FC236}">
                        <a16:creationId xmlns:a16="http://schemas.microsoft.com/office/drawing/2014/main" id="{E8F43FA4-6500-5B41-6E34-A41FE28775F3}"/>
                      </a:ext>
                    </a:extLst>
                  </p:cNvPr>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32" name="Group 44">
                  <a:extLst>
                    <a:ext uri="{FF2B5EF4-FFF2-40B4-BE49-F238E27FC236}">
                      <a16:creationId xmlns:a16="http://schemas.microsoft.com/office/drawing/2014/main" id="{F61A0102-5094-8C67-71AE-7C9F7B9DDCCC}"/>
                    </a:ext>
                  </a:extLst>
                </p:cNvPr>
                <p:cNvGrpSpPr>
                  <a:grpSpLocks/>
                </p:cNvGrpSpPr>
                <p:nvPr/>
              </p:nvGrpSpPr>
              <p:grpSpPr bwMode="auto">
                <a:xfrm>
                  <a:off x="3124" y="777"/>
                  <a:ext cx="971" cy="417"/>
                  <a:chOff x="-52" y="2009"/>
                  <a:chExt cx="2477" cy="1064"/>
                </a:xfrm>
              </p:grpSpPr>
              <p:sp>
                <p:nvSpPr>
                  <p:cNvPr id="12333" name="Freeform 45">
                    <a:extLst>
                      <a:ext uri="{FF2B5EF4-FFF2-40B4-BE49-F238E27FC236}">
                        <a16:creationId xmlns:a16="http://schemas.microsoft.com/office/drawing/2014/main" id="{960DD08B-B622-0E38-9AB8-5BF154C5C6C1}"/>
                      </a:ext>
                    </a:extLst>
                  </p:cNvPr>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34" name="Freeform 46">
                    <a:extLst>
                      <a:ext uri="{FF2B5EF4-FFF2-40B4-BE49-F238E27FC236}">
                        <a16:creationId xmlns:a16="http://schemas.microsoft.com/office/drawing/2014/main" id="{296B14EB-4323-5597-0189-E21ED1AD7422}"/>
                      </a:ext>
                    </a:extLst>
                  </p:cNvPr>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35" name="Group 47">
                  <a:extLst>
                    <a:ext uri="{FF2B5EF4-FFF2-40B4-BE49-F238E27FC236}">
                      <a16:creationId xmlns:a16="http://schemas.microsoft.com/office/drawing/2014/main" id="{9446A4B4-8B97-9827-B3C8-692BC2B5B16B}"/>
                    </a:ext>
                  </a:extLst>
                </p:cNvPr>
                <p:cNvGrpSpPr>
                  <a:grpSpLocks/>
                </p:cNvGrpSpPr>
                <p:nvPr/>
              </p:nvGrpSpPr>
              <p:grpSpPr bwMode="auto">
                <a:xfrm>
                  <a:off x="3115" y="700"/>
                  <a:ext cx="969" cy="363"/>
                  <a:chOff x="-74" y="1813"/>
                  <a:chExt cx="2472" cy="927"/>
                </a:xfrm>
              </p:grpSpPr>
              <p:sp>
                <p:nvSpPr>
                  <p:cNvPr id="12336" name="Freeform 48">
                    <a:extLst>
                      <a:ext uri="{FF2B5EF4-FFF2-40B4-BE49-F238E27FC236}">
                        <a16:creationId xmlns:a16="http://schemas.microsoft.com/office/drawing/2014/main" id="{C76B759F-8F40-D71A-EDA6-207185C413C8}"/>
                      </a:ext>
                    </a:extLst>
                  </p:cNvPr>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37" name="Freeform 49">
                    <a:extLst>
                      <a:ext uri="{FF2B5EF4-FFF2-40B4-BE49-F238E27FC236}">
                        <a16:creationId xmlns:a16="http://schemas.microsoft.com/office/drawing/2014/main" id="{680A56BF-97EE-3C7B-A002-2783F329FA77}"/>
                      </a:ext>
                    </a:extLst>
                  </p:cNvPr>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38" name="Group 50">
                  <a:extLst>
                    <a:ext uri="{FF2B5EF4-FFF2-40B4-BE49-F238E27FC236}">
                      <a16:creationId xmlns:a16="http://schemas.microsoft.com/office/drawing/2014/main" id="{DB70CB1C-3237-8534-BA75-1DEA8E4ADAC8}"/>
                    </a:ext>
                  </a:extLst>
                </p:cNvPr>
                <p:cNvGrpSpPr>
                  <a:grpSpLocks/>
                </p:cNvGrpSpPr>
                <p:nvPr/>
              </p:nvGrpSpPr>
              <p:grpSpPr bwMode="auto">
                <a:xfrm>
                  <a:off x="3153" y="613"/>
                  <a:ext cx="918" cy="257"/>
                  <a:chOff x="22" y="1591"/>
                  <a:chExt cx="2342" cy="657"/>
                </a:xfrm>
              </p:grpSpPr>
              <p:sp>
                <p:nvSpPr>
                  <p:cNvPr id="12339" name="Freeform 51">
                    <a:extLst>
                      <a:ext uri="{FF2B5EF4-FFF2-40B4-BE49-F238E27FC236}">
                        <a16:creationId xmlns:a16="http://schemas.microsoft.com/office/drawing/2014/main" id="{FDCD8777-BAFC-6625-2352-50B69199B048}"/>
                      </a:ext>
                    </a:extLst>
                  </p:cNvPr>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40" name="Freeform 52">
                    <a:extLst>
                      <a:ext uri="{FF2B5EF4-FFF2-40B4-BE49-F238E27FC236}">
                        <a16:creationId xmlns:a16="http://schemas.microsoft.com/office/drawing/2014/main" id="{56E8B126-9298-7A2E-DEAE-7587AFBF29A2}"/>
                      </a:ext>
                    </a:extLst>
                  </p:cNvPr>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41" name="Group 53">
                  <a:extLst>
                    <a:ext uri="{FF2B5EF4-FFF2-40B4-BE49-F238E27FC236}">
                      <a16:creationId xmlns:a16="http://schemas.microsoft.com/office/drawing/2014/main" id="{97082B0B-9213-D1A4-3D26-E4EBD1A80260}"/>
                    </a:ext>
                  </a:extLst>
                </p:cNvPr>
                <p:cNvGrpSpPr>
                  <a:grpSpLocks/>
                </p:cNvGrpSpPr>
                <p:nvPr/>
              </p:nvGrpSpPr>
              <p:grpSpPr bwMode="auto">
                <a:xfrm>
                  <a:off x="3218" y="556"/>
                  <a:ext cx="843" cy="134"/>
                  <a:chOff x="189" y="1446"/>
                  <a:chExt cx="2150" cy="343"/>
                </a:xfrm>
              </p:grpSpPr>
              <p:sp>
                <p:nvSpPr>
                  <p:cNvPr id="12342" name="Freeform 54">
                    <a:extLst>
                      <a:ext uri="{FF2B5EF4-FFF2-40B4-BE49-F238E27FC236}">
                        <a16:creationId xmlns:a16="http://schemas.microsoft.com/office/drawing/2014/main" id="{6965E360-DFF9-2061-680A-EB05A40E1389}"/>
                      </a:ext>
                    </a:extLst>
                  </p:cNvPr>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43" name="Freeform 55">
                    <a:extLst>
                      <a:ext uri="{FF2B5EF4-FFF2-40B4-BE49-F238E27FC236}">
                        <a16:creationId xmlns:a16="http://schemas.microsoft.com/office/drawing/2014/main" id="{26D637CC-81C2-F97F-3432-675B3A63B90B}"/>
                      </a:ext>
                    </a:extLst>
                  </p:cNvPr>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44" name="Group 56">
                  <a:extLst>
                    <a:ext uri="{FF2B5EF4-FFF2-40B4-BE49-F238E27FC236}">
                      <a16:creationId xmlns:a16="http://schemas.microsoft.com/office/drawing/2014/main" id="{4ED09774-52B5-0453-849A-F4EB199968EB}"/>
                    </a:ext>
                  </a:extLst>
                </p:cNvPr>
                <p:cNvGrpSpPr>
                  <a:grpSpLocks/>
                </p:cNvGrpSpPr>
                <p:nvPr/>
              </p:nvGrpSpPr>
              <p:grpSpPr bwMode="auto">
                <a:xfrm>
                  <a:off x="3342" y="418"/>
                  <a:ext cx="737" cy="167"/>
                  <a:chOff x="505" y="1094"/>
                  <a:chExt cx="1879" cy="427"/>
                </a:xfrm>
              </p:grpSpPr>
              <p:sp>
                <p:nvSpPr>
                  <p:cNvPr id="12345" name="Freeform 57">
                    <a:extLst>
                      <a:ext uri="{FF2B5EF4-FFF2-40B4-BE49-F238E27FC236}">
                        <a16:creationId xmlns:a16="http://schemas.microsoft.com/office/drawing/2014/main" id="{49CCFAB4-E61D-088E-40D7-DD3817E6DE11}"/>
                      </a:ext>
                    </a:extLst>
                  </p:cNvPr>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46" name="Freeform 58">
                    <a:extLst>
                      <a:ext uri="{FF2B5EF4-FFF2-40B4-BE49-F238E27FC236}">
                        <a16:creationId xmlns:a16="http://schemas.microsoft.com/office/drawing/2014/main" id="{266DBDB4-CC96-86E2-0CAD-D49EC174DEAE}"/>
                      </a:ext>
                    </a:extLst>
                  </p:cNvPr>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47" name="Group 59">
                  <a:extLst>
                    <a:ext uri="{FF2B5EF4-FFF2-40B4-BE49-F238E27FC236}">
                      <a16:creationId xmlns:a16="http://schemas.microsoft.com/office/drawing/2014/main" id="{CD8B2FFE-6C4E-13EB-DAE4-BDE7EF822B7F}"/>
                    </a:ext>
                  </a:extLst>
                </p:cNvPr>
                <p:cNvGrpSpPr>
                  <a:grpSpLocks/>
                </p:cNvGrpSpPr>
                <p:nvPr/>
              </p:nvGrpSpPr>
              <p:grpSpPr bwMode="auto">
                <a:xfrm>
                  <a:off x="3386" y="341"/>
                  <a:ext cx="725" cy="218"/>
                  <a:chOff x="616" y="899"/>
                  <a:chExt cx="1850" cy="554"/>
                </a:xfrm>
              </p:grpSpPr>
              <p:sp>
                <p:nvSpPr>
                  <p:cNvPr id="12348" name="Freeform 60">
                    <a:extLst>
                      <a:ext uri="{FF2B5EF4-FFF2-40B4-BE49-F238E27FC236}">
                        <a16:creationId xmlns:a16="http://schemas.microsoft.com/office/drawing/2014/main" id="{15035F5F-CCB6-9D43-DF1C-6DC536F0FF6F}"/>
                      </a:ext>
                    </a:extLst>
                  </p:cNvPr>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49" name="Freeform 61">
                    <a:extLst>
                      <a:ext uri="{FF2B5EF4-FFF2-40B4-BE49-F238E27FC236}">
                        <a16:creationId xmlns:a16="http://schemas.microsoft.com/office/drawing/2014/main" id="{9088A989-B277-3914-959A-C833F41C6EF1}"/>
                      </a:ext>
                    </a:extLst>
                  </p:cNvPr>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50" name="Group 62">
                  <a:extLst>
                    <a:ext uri="{FF2B5EF4-FFF2-40B4-BE49-F238E27FC236}">
                      <a16:creationId xmlns:a16="http://schemas.microsoft.com/office/drawing/2014/main" id="{049EBD9E-6072-E90B-A15B-9B4479F00A4D}"/>
                    </a:ext>
                  </a:extLst>
                </p:cNvPr>
                <p:cNvGrpSpPr>
                  <a:grpSpLocks/>
                </p:cNvGrpSpPr>
                <p:nvPr/>
              </p:nvGrpSpPr>
              <p:grpSpPr bwMode="auto">
                <a:xfrm>
                  <a:off x="3472" y="231"/>
                  <a:ext cx="693" cy="291"/>
                  <a:chOff x="3472" y="231"/>
                  <a:chExt cx="693" cy="291"/>
                </a:xfrm>
              </p:grpSpPr>
              <p:sp>
                <p:nvSpPr>
                  <p:cNvPr id="12351" name="Freeform 63">
                    <a:extLst>
                      <a:ext uri="{FF2B5EF4-FFF2-40B4-BE49-F238E27FC236}">
                        <a16:creationId xmlns:a16="http://schemas.microsoft.com/office/drawing/2014/main" id="{A3C43FC4-1BCA-0440-7FFC-2485F897A333}"/>
                      </a:ext>
                    </a:extLst>
                  </p:cNvPr>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52" name="Freeform 64">
                    <a:extLst>
                      <a:ext uri="{FF2B5EF4-FFF2-40B4-BE49-F238E27FC236}">
                        <a16:creationId xmlns:a16="http://schemas.microsoft.com/office/drawing/2014/main" id="{0EB9F424-E99B-BC03-560D-7E44A8DD862F}"/>
                      </a:ext>
                    </a:extLst>
                  </p:cNvPr>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53" name="Group 65">
                  <a:extLst>
                    <a:ext uri="{FF2B5EF4-FFF2-40B4-BE49-F238E27FC236}">
                      <a16:creationId xmlns:a16="http://schemas.microsoft.com/office/drawing/2014/main" id="{6676C3F2-6D91-D622-C68E-5D59AC1255F9}"/>
                    </a:ext>
                  </a:extLst>
                </p:cNvPr>
                <p:cNvGrpSpPr>
                  <a:grpSpLocks/>
                </p:cNvGrpSpPr>
                <p:nvPr/>
              </p:nvGrpSpPr>
              <p:grpSpPr bwMode="auto">
                <a:xfrm>
                  <a:off x="3554" y="118"/>
                  <a:ext cx="664" cy="349"/>
                  <a:chOff x="3554" y="118"/>
                  <a:chExt cx="664" cy="349"/>
                </a:xfrm>
              </p:grpSpPr>
              <p:sp>
                <p:nvSpPr>
                  <p:cNvPr id="12354" name="Freeform 66">
                    <a:extLst>
                      <a:ext uri="{FF2B5EF4-FFF2-40B4-BE49-F238E27FC236}">
                        <a16:creationId xmlns:a16="http://schemas.microsoft.com/office/drawing/2014/main" id="{B3402651-E289-1982-6B3E-0EC4BB4A288D}"/>
                      </a:ext>
                    </a:extLst>
                  </p:cNvPr>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55" name="Freeform 67">
                    <a:extLst>
                      <a:ext uri="{FF2B5EF4-FFF2-40B4-BE49-F238E27FC236}">
                        <a16:creationId xmlns:a16="http://schemas.microsoft.com/office/drawing/2014/main" id="{905B5132-EF72-63E1-AE43-A5693E81A794}"/>
                      </a:ext>
                    </a:extLst>
                  </p:cNvPr>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56" name="Group 68">
                  <a:extLst>
                    <a:ext uri="{FF2B5EF4-FFF2-40B4-BE49-F238E27FC236}">
                      <a16:creationId xmlns:a16="http://schemas.microsoft.com/office/drawing/2014/main" id="{B2F3C91B-8114-E5A7-01B7-DF665CA02631}"/>
                    </a:ext>
                  </a:extLst>
                </p:cNvPr>
                <p:cNvGrpSpPr>
                  <a:grpSpLocks/>
                </p:cNvGrpSpPr>
                <p:nvPr/>
              </p:nvGrpSpPr>
              <p:grpSpPr bwMode="auto">
                <a:xfrm>
                  <a:off x="3784" y="30"/>
                  <a:ext cx="305" cy="593"/>
                  <a:chOff x="1633" y="104"/>
                  <a:chExt cx="778" cy="1512"/>
                </a:xfrm>
              </p:grpSpPr>
              <p:sp>
                <p:nvSpPr>
                  <p:cNvPr id="12357" name="Freeform 69">
                    <a:extLst>
                      <a:ext uri="{FF2B5EF4-FFF2-40B4-BE49-F238E27FC236}">
                        <a16:creationId xmlns:a16="http://schemas.microsoft.com/office/drawing/2014/main" id="{8C6C1E4D-14D2-5108-BB21-9B6410CACCEF}"/>
                      </a:ext>
                    </a:extLst>
                  </p:cNvPr>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58" name="Freeform 70">
                    <a:extLst>
                      <a:ext uri="{FF2B5EF4-FFF2-40B4-BE49-F238E27FC236}">
                        <a16:creationId xmlns:a16="http://schemas.microsoft.com/office/drawing/2014/main" id="{C032A60B-5F52-A6E3-988B-CD7657481CE5}"/>
                      </a:ext>
                    </a:extLst>
                  </p:cNvPr>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59" name="Group 71">
                  <a:extLst>
                    <a:ext uri="{FF2B5EF4-FFF2-40B4-BE49-F238E27FC236}">
                      <a16:creationId xmlns:a16="http://schemas.microsoft.com/office/drawing/2014/main" id="{3E064459-9D1D-F203-225E-2385A777FB93}"/>
                    </a:ext>
                  </a:extLst>
                </p:cNvPr>
                <p:cNvGrpSpPr>
                  <a:grpSpLocks/>
                </p:cNvGrpSpPr>
                <p:nvPr/>
              </p:nvGrpSpPr>
              <p:grpSpPr bwMode="auto">
                <a:xfrm>
                  <a:off x="3903" y="0"/>
                  <a:ext cx="248" cy="601"/>
                  <a:chOff x="1935" y="28"/>
                  <a:chExt cx="634" cy="1534"/>
                </a:xfrm>
              </p:grpSpPr>
              <p:sp>
                <p:nvSpPr>
                  <p:cNvPr id="12360" name="Freeform 72">
                    <a:extLst>
                      <a:ext uri="{FF2B5EF4-FFF2-40B4-BE49-F238E27FC236}">
                        <a16:creationId xmlns:a16="http://schemas.microsoft.com/office/drawing/2014/main" id="{F99B02DE-C372-C68F-08E5-16B984042EAC}"/>
                      </a:ext>
                    </a:extLst>
                  </p:cNvPr>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61" name="Freeform 73">
                    <a:extLst>
                      <a:ext uri="{FF2B5EF4-FFF2-40B4-BE49-F238E27FC236}">
                        <a16:creationId xmlns:a16="http://schemas.microsoft.com/office/drawing/2014/main" id="{183C7174-B969-8174-94AF-5158C501003D}"/>
                      </a:ext>
                    </a:extLst>
                  </p:cNvPr>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62" name="Group 74">
                  <a:extLst>
                    <a:ext uri="{FF2B5EF4-FFF2-40B4-BE49-F238E27FC236}">
                      <a16:creationId xmlns:a16="http://schemas.microsoft.com/office/drawing/2014/main" id="{3AF3CB08-6328-017A-34BF-C91B5E2AF149}"/>
                    </a:ext>
                  </a:extLst>
                </p:cNvPr>
                <p:cNvGrpSpPr>
                  <a:grpSpLocks/>
                </p:cNvGrpSpPr>
                <p:nvPr/>
              </p:nvGrpSpPr>
              <p:grpSpPr bwMode="auto">
                <a:xfrm>
                  <a:off x="4251" y="252"/>
                  <a:ext cx="723" cy="222"/>
                  <a:chOff x="2822" y="672"/>
                  <a:chExt cx="1845" cy="566"/>
                </a:xfrm>
              </p:grpSpPr>
              <p:sp>
                <p:nvSpPr>
                  <p:cNvPr id="12363" name="Freeform 75">
                    <a:extLst>
                      <a:ext uri="{FF2B5EF4-FFF2-40B4-BE49-F238E27FC236}">
                        <a16:creationId xmlns:a16="http://schemas.microsoft.com/office/drawing/2014/main" id="{02651495-3803-6088-B211-B8E38B3FAEC8}"/>
                      </a:ext>
                    </a:extLst>
                  </p:cNvPr>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64" name="Freeform 76">
                    <a:extLst>
                      <a:ext uri="{FF2B5EF4-FFF2-40B4-BE49-F238E27FC236}">
                        <a16:creationId xmlns:a16="http://schemas.microsoft.com/office/drawing/2014/main" id="{9908886C-5EF4-A518-6188-70BA3AB85BA9}"/>
                      </a:ext>
                    </a:extLst>
                  </p:cNvPr>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65" name="Group 77">
                  <a:extLst>
                    <a:ext uri="{FF2B5EF4-FFF2-40B4-BE49-F238E27FC236}">
                      <a16:creationId xmlns:a16="http://schemas.microsoft.com/office/drawing/2014/main" id="{C38BBAD4-E2BA-ABB6-F6CD-4A9F98A471F1}"/>
                    </a:ext>
                  </a:extLst>
                </p:cNvPr>
                <p:cNvGrpSpPr>
                  <a:grpSpLocks/>
                </p:cNvGrpSpPr>
                <p:nvPr/>
              </p:nvGrpSpPr>
              <p:grpSpPr bwMode="auto">
                <a:xfrm>
                  <a:off x="4196" y="163"/>
                  <a:ext cx="699" cy="282"/>
                  <a:chOff x="2683" y="445"/>
                  <a:chExt cx="1781" cy="717"/>
                </a:xfrm>
              </p:grpSpPr>
              <p:sp>
                <p:nvSpPr>
                  <p:cNvPr id="12366" name="Freeform 78">
                    <a:extLst>
                      <a:ext uri="{FF2B5EF4-FFF2-40B4-BE49-F238E27FC236}">
                        <a16:creationId xmlns:a16="http://schemas.microsoft.com/office/drawing/2014/main" id="{12E7DCCC-F97C-65B5-6D8F-D2E46EA2F7F3}"/>
                      </a:ext>
                    </a:extLst>
                  </p:cNvPr>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67" name="Freeform 79">
                    <a:extLst>
                      <a:ext uri="{FF2B5EF4-FFF2-40B4-BE49-F238E27FC236}">
                        <a16:creationId xmlns:a16="http://schemas.microsoft.com/office/drawing/2014/main" id="{00DCB010-45E4-18A4-8DCF-8A817A6DEE99}"/>
                      </a:ext>
                    </a:extLst>
                  </p:cNvPr>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2368" name="Freeform 80">
                  <a:extLst>
                    <a:ext uri="{FF2B5EF4-FFF2-40B4-BE49-F238E27FC236}">
                      <a16:creationId xmlns:a16="http://schemas.microsoft.com/office/drawing/2014/main" id="{ECA61981-72BC-8FB2-CD53-012822124FB3}"/>
                    </a:ext>
                  </a:extLst>
                </p:cNvPr>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69" name="Freeform 81">
                  <a:extLst>
                    <a:ext uri="{FF2B5EF4-FFF2-40B4-BE49-F238E27FC236}">
                      <a16:creationId xmlns:a16="http://schemas.microsoft.com/office/drawing/2014/main" id="{73ECFF1B-7780-38E2-848B-90AC101884FB}"/>
                    </a:ext>
                  </a:extLst>
                </p:cNvPr>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2370" name="Group 82">
                  <a:extLst>
                    <a:ext uri="{FF2B5EF4-FFF2-40B4-BE49-F238E27FC236}">
                      <a16:creationId xmlns:a16="http://schemas.microsoft.com/office/drawing/2014/main" id="{F4493883-41A9-9876-9187-B1B31D4DE8DD}"/>
                    </a:ext>
                  </a:extLst>
                </p:cNvPr>
                <p:cNvGrpSpPr>
                  <a:grpSpLocks/>
                </p:cNvGrpSpPr>
                <p:nvPr/>
              </p:nvGrpSpPr>
              <p:grpSpPr bwMode="auto">
                <a:xfrm>
                  <a:off x="4242" y="5"/>
                  <a:ext cx="251" cy="596"/>
                  <a:chOff x="2800" y="41"/>
                  <a:chExt cx="640" cy="1520"/>
                </a:xfrm>
              </p:grpSpPr>
              <p:sp>
                <p:nvSpPr>
                  <p:cNvPr id="12371" name="Freeform 83">
                    <a:extLst>
                      <a:ext uri="{FF2B5EF4-FFF2-40B4-BE49-F238E27FC236}">
                        <a16:creationId xmlns:a16="http://schemas.microsoft.com/office/drawing/2014/main" id="{18D5484E-85DB-E29D-D68F-02336462331C}"/>
                      </a:ext>
                    </a:extLst>
                  </p:cNvPr>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72" name="Freeform 84">
                    <a:extLst>
                      <a:ext uri="{FF2B5EF4-FFF2-40B4-BE49-F238E27FC236}">
                        <a16:creationId xmlns:a16="http://schemas.microsoft.com/office/drawing/2014/main" id="{8F6E7C54-85C9-92E1-4A4F-61D17D76DD46}"/>
                      </a:ext>
                    </a:extLst>
                  </p:cNvPr>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73" name="Group 85">
                  <a:extLst>
                    <a:ext uri="{FF2B5EF4-FFF2-40B4-BE49-F238E27FC236}">
                      <a16:creationId xmlns:a16="http://schemas.microsoft.com/office/drawing/2014/main" id="{7F1874C2-C766-EBD1-0D10-FD03A0EF0956}"/>
                    </a:ext>
                  </a:extLst>
                </p:cNvPr>
                <p:cNvGrpSpPr>
                  <a:grpSpLocks/>
                </p:cNvGrpSpPr>
                <p:nvPr/>
              </p:nvGrpSpPr>
              <p:grpSpPr bwMode="auto">
                <a:xfrm>
                  <a:off x="4295" y="53"/>
                  <a:ext cx="398" cy="574"/>
                  <a:chOff x="2934" y="163"/>
                  <a:chExt cx="1017" cy="1464"/>
                </a:xfrm>
              </p:grpSpPr>
              <p:sp>
                <p:nvSpPr>
                  <p:cNvPr id="12374" name="Freeform 86">
                    <a:extLst>
                      <a:ext uri="{FF2B5EF4-FFF2-40B4-BE49-F238E27FC236}">
                        <a16:creationId xmlns:a16="http://schemas.microsoft.com/office/drawing/2014/main" id="{5C1D64E2-2A7A-9A30-C507-3D99C4A81C99}"/>
                      </a:ext>
                    </a:extLst>
                  </p:cNvPr>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75" name="Freeform 87">
                    <a:extLst>
                      <a:ext uri="{FF2B5EF4-FFF2-40B4-BE49-F238E27FC236}">
                        <a16:creationId xmlns:a16="http://schemas.microsoft.com/office/drawing/2014/main" id="{1F9F6949-FA10-B1FF-4A44-A62551FA6D3D}"/>
                      </a:ext>
                    </a:extLst>
                  </p:cNvPr>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76" name="Group 88">
                  <a:extLst>
                    <a:ext uri="{FF2B5EF4-FFF2-40B4-BE49-F238E27FC236}">
                      <a16:creationId xmlns:a16="http://schemas.microsoft.com/office/drawing/2014/main" id="{86490948-AE16-3076-A7F3-CAEC95489F3F}"/>
                    </a:ext>
                  </a:extLst>
                </p:cNvPr>
                <p:cNvGrpSpPr>
                  <a:grpSpLocks/>
                </p:cNvGrpSpPr>
                <p:nvPr/>
              </p:nvGrpSpPr>
              <p:grpSpPr bwMode="auto">
                <a:xfrm>
                  <a:off x="4215" y="2"/>
                  <a:ext cx="95" cy="567"/>
                  <a:chOff x="2730" y="32"/>
                  <a:chExt cx="243" cy="1448"/>
                </a:xfrm>
              </p:grpSpPr>
              <p:sp>
                <p:nvSpPr>
                  <p:cNvPr id="12377" name="Freeform 89">
                    <a:extLst>
                      <a:ext uri="{FF2B5EF4-FFF2-40B4-BE49-F238E27FC236}">
                        <a16:creationId xmlns:a16="http://schemas.microsoft.com/office/drawing/2014/main" id="{B24AF982-A6E4-449E-4C82-8FAF3B05033C}"/>
                      </a:ext>
                    </a:extLst>
                  </p:cNvPr>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78" name="Freeform 90">
                    <a:extLst>
                      <a:ext uri="{FF2B5EF4-FFF2-40B4-BE49-F238E27FC236}">
                        <a16:creationId xmlns:a16="http://schemas.microsoft.com/office/drawing/2014/main" id="{CE819C8E-72E3-ABEB-FC5C-4A114CCB491B}"/>
                      </a:ext>
                    </a:extLst>
                  </p:cNvPr>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79" name="Group 91">
                  <a:extLst>
                    <a:ext uri="{FF2B5EF4-FFF2-40B4-BE49-F238E27FC236}">
                      <a16:creationId xmlns:a16="http://schemas.microsoft.com/office/drawing/2014/main" id="{28BB92DA-7D35-5D20-943B-8C3A659BEE22}"/>
                    </a:ext>
                  </a:extLst>
                </p:cNvPr>
                <p:cNvGrpSpPr>
                  <a:grpSpLocks/>
                </p:cNvGrpSpPr>
                <p:nvPr/>
              </p:nvGrpSpPr>
              <p:grpSpPr bwMode="auto">
                <a:xfrm>
                  <a:off x="3514" y="683"/>
                  <a:ext cx="425" cy="960"/>
                  <a:chOff x="943" y="1769"/>
                  <a:chExt cx="1085" cy="2450"/>
                </a:xfrm>
              </p:grpSpPr>
              <p:sp>
                <p:nvSpPr>
                  <p:cNvPr id="12380" name="Freeform 92">
                    <a:extLst>
                      <a:ext uri="{FF2B5EF4-FFF2-40B4-BE49-F238E27FC236}">
                        <a16:creationId xmlns:a16="http://schemas.microsoft.com/office/drawing/2014/main" id="{15C8D5C6-2A4C-CB94-CDBD-AEBDFE97C441}"/>
                      </a:ext>
                    </a:extLst>
                  </p:cNvPr>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81" name="Freeform 93">
                    <a:extLst>
                      <a:ext uri="{FF2B5EF4-FFF2-40B4-BE49-F238E27FC236}">
                        <a16:creationId xmlns:a16="http://schemas.microsoft.com/office/drawing/2014/main" id="{968CB6BC-C379-8213-8428-E95D058659F3}"/>
                      </a:ext>
                    </a:extLst>
                  </p:cNvPr>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82" name="Group 94">
                  <a:extLst>
                    <a:ext uri="{FF2B5EF4-FFF2-40B4-BE49-F238E27FC236}">
                      <a16:creationId xmlns:a16="http://schemas.microsoft.com/office/drawing/2014/main" id="{401363F9-66EC-3CDA-F58B-4D2172132433}"/>
                    </a:ext>
                  </a:extLst>
                </p:cNvPr>
                <p:cNvGrpSpPr>
                  <a:grpSpLocks/>
                </p:cNvGrpSpPr>
                <p:nvPr/>
              </p:nvGrpSpPr>
              <p:grpSpPr bwMode="auto">
                <a:xfrm>
                  <a:off x="3715" y="748"/>
                  <a:ext cx="300" cy="930"/>
                  <a:chOff x="1455" y="1936"/>
                  <a:chExt cx="766" cy="2373"/>
                </a:xfrm>
              </p:grpSpPr>
              <p:sp>
                <p:nvSpPr>
                  <p:cNvPr id="12383" name="Freeform 95">
                    <a:extLst>
                      <a:ext uri="{FF2B5EF4-FFF2-40B4-BE49-F238E27FC236}">
                        <a16:creationId xmlns:a16="http://schemas.microsoft.com/office/drawing/2014/main" id="{D4634593-DC4F-7E7F-8029-1197608E866C}"/>
                      </a:ext>
                    </a:extLst>
                  </p:cNvPr>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84" name="Freeform 96">
                    <a:extLst>
                      <a:ext uri="{FF2B5EF4-FFF2-40B4-BE49-F238E27FC236}">
                        <a16:creationId xmlns:a16="http://schemas.microsoft.com/office/drawing/2014/main" id="{156AFE89-515B-7D26-95E6-5E7DC0E1C134}"/>
                      </a:ext>
                    </a:extLst>
                  </p:cNvPr>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85" name="Group 97">
                  <a:extLst>
                    <a:ext uri="{FF2B5EF4-FFF2-40B4-BE49-F238E27FC236}">
                      <a16:creationId xmlns:a16="http://schemas.microsoft.com/office/drawing/2014/main" id="{FA4C38FA-2ABC-F872-4561-494310B57F8A}"/>
                    </a:ext>
                  </a:extLst>
                </p:cNvPr>
                <p:cNvGrpSpPr>
                  <a:grpSpLocks/>
                </p:cNvGrpSpPr>
                <p:nvPr/>
              </p:nvGrpSpPr>
              <p:grpSpPr bwMode="auto">
                <a:xfrm rot="88588">
                  <a:off x="3923" y="769"/>
                  <a:ext cx="180" cy="913"/>
                  <a:chOff x="1956" y="1990"/>
                  <a:chExt cx="492" cy="2604"/>
                </a:xfrm>
              </p:grpSpPr>
              <p:sp>
                <p:nvSpPr>
                  <p:cNvPr id="12386" name="Freeform 98">
                    <a:extLst>
                      <a:ext uri="{FF2B5EF4-FFF2-40B4-BE49-F238E27FC236}">
                        <a16:creationId xmlns:a16="http://schemas.microsoft.com/office/drawing/2014/main" id="{02CB1748-2FB3-FEBD-A538-7E2E53079484}"/>
                      </a:ext>
                    </a:extLst>
                  </p:cNvPr>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87" name="Freeform 99">
                    <a:extLst>
                      <a:ext uri="{FF2B5EF4-FFF2-40B4-BE49-F238E27FC236}">
                        <a16:creationId xmlns:a16="http://schemas.microsoft.com/office/drawing/2014/main" id="{03DBBAEC-0E52-A021-841B-8A32D1C21645}"/>
                      </a:ext>
                    </a:extLst>
                  </p:cNvPr>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88" name="Group 100">
                  <a:extLst>
                    <a:ext uri="{FF2B5EF4-FFF2-40B4-BE49-F238E27FC236}">
                      <a16:creationId xmlns:a16="http://schemas.microsoft.com/office/drawing/2014/main" id="{F2023CBD-90B3-CD1B-F906-26E6C06D79D6}"/>
                    </a:ext>
                  </a:extLst>
                </p:cNvPr>
                <p:cNvGrpSpPr>
                  <a:grpSpLocks/>
                </p:cNvGrpSpPr>
                <p:nvPr/>
              </p:nvGrpSpPr>
              <p:grpSpPr bwMode="auto">
                <a:xfrm>
                  <a:off x="4451" y="662"/>
                  <a:ext cx="442" cy="951"/>
                  <a:chOff x="3334" y="1717"/>
                  <a:chExt cx="1125" cy="2426"/>
                </a:xfrm>
              </p:grpSpPr>
              <p:sp>
                <p:nvSpPr>
                  <p:cNvPr id="12389" name="Freeform 101">
                    <a:extLst>
                      <a:ext uri="{FF2B5EF4-FFF2-40B4-BE49-F238E27FC236}">
                        <a16:creationId xmlns:a16="http://schemas.microsoft.com/office/drawing/2014/main" id="{02CA2D71-0672-8518-D9B0-634B4CF986AD}"/>
                      </a:ext>
                    </a:extLst>
                  </p:cNvPr>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90" name="Freeform 102">
                    <a:extLst>
                      <a:ext uri="{FF2B5EF4-FFF2-40B4-BE49-F238E27FC236}">
                        <a16:creationId xmlns:a16="http://schemas.microsoft.com/office/drawing/2014/main" id="{DAD08CA9-6196-B324-5770-053B6D0CFA3D}"/>
                      </a:ext>
                    </a:extLst>
                  </p:cNvPr>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91" name="Group 103">
                  <a:extLst>
                    <a:ext uri="{FF2B5EF4-FFF2-40B4-BE49-F238E27FC236}">
                      <a16:creationId xmlns:a16="http://schemas.microsoft.com/office/drawing/2014/main" id="{6FB7E15F-6B11-D52D-78D9-9DAD42817837}"/>
                    </a:ext>
                  </a:extLst>
                </p:cNvPr>
                <p:cNvGrpSpPr>
                  <a:grpSpLocks/>
                </p:cNvGrpSpPr>
                <p:nvPr/>
              </p:nvGrpSpPr>
              <p:grpSpPr bwMode="auto">
                <a:xfrm>
                  <a:off x="4391" y="721"/>
                  <a:ext cx="347" cy="951"/>
                  <a:chOff x="3181" y="1866"/>
                  <a:chExt cx="883" cy="2426"/>
                </a:xfrm>
              </p:grpSpPr>
              <p:sp>
                <p:nvSpPr>
                  <p:cNvPr id="12392" name="Freeform 104">
                    <a:extLst>
                      <a:ext uri="{FF2B5EF4-FFF2-40B4-BE49-F238E27FC236}">
                        <a16:creationId xmlns:a16="http://schemas.microsoft.com/office/drawing/2014/main" id="{3D19E685-D8A9-1F83-1B98-A6052DF85EA4}"/>
                      </a:ext>
                    </a:extLst>
                  </p:cNvPr>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93" name="Freeform 105">
                    <a:extLst>
                      <a:ext uri="{FF2B5EF4-FFF2-40B4-BE49-F238E27FC236}">
                        <a16:creationId xmlns:a16="http://schemas.microsoft.com/office/drawing/2014/main" id="{1584A4A6-E88A-4F35-83D5-7D58C1E9B79E}"/>
                      </a:ext>
                    </a:extLst>
                  </p:cNvPr>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94" name="Group 106">
                  <a:extLst>
                    <a:ext uri="{FF2B5EF4-FFF2-40B4-BE49-F238E27FC236}">
                      <a16:creationId xmlns:a16="http://schemas.microsoft.com/office/drawing/2014/main" id="{B10762DD-53ED-6957-2549-604FD85028FC}"/>
                    </a:ext>
                  </a:extLst>
                </p:cNvPr>
                <p:cNvGrpSpPr>
                  <a:grpSpLocks/>
                </p:cNvGrpSpPr>
                <p:nvPr/>
              </p:nvGrpSpPr>
              <p:grpSpPr bwMode="auto">
                <a:xfrm>
                  <a:off x="4323" y="767"/>
                  <a:ext cx="243" cy="935"/>
                  <a:chOff x="3006" y="1983"/>
                  <a:chExt cx="619" cy="2386"/>
                </a:xfrm>
              </p:grpSpPr>
              <p:sp>
                <p:nvSpPr>
                  <p:cNvPr id="12395" name="Freeform 107">
                    <a:extLst>
                      <a:ext uri="{FF2B5EF4-FFF2-40B4-BE49-F238E27FC236}">
                        <a16:creationId xmlns:a16="http://schemas.microsoft.com/office/drawing/2014/main" id="{E8894B0D-1A36-2BC1-880D-20F4D6D01D05}"/>
                      </a:ext>
                    </a:extLst>
                  </p:cNvPr>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96" name="Freeform 108">
                    <a:extLst>
                      <a:ext uri="{FF2B5EF4-FFF2-40B4-BE49-F238E27FC236}">
                        <a16:creationId xmlns:a16="http://schemas.microsoft.com/office/drawing/2014/main" id="{6A5AEBCA-7369-6E69-46FA-E29B063F6B05}"/>
                      </a:ext>
                    </a:extLst>
                  </p:cNvPr>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97" name="Group 109">
                  <a:extLst>
                    <a:ext uri="{FF2B5EF4-FFF2-40B4-BE49-F238E27FC236}">
                      <a16:creationId xmlns:a16="http://schemas.microsoft.com/office/drawing/2014/main" id="{FBCE685D-EF8D-78BC-074A-29A39683CB42}"/>
                    </a:ext>
                  </a:extLst>
                </p:cNvPr>
                <p:cNvGrpSpPr>
                  <a:grpSpLocks/>
                </p:cNvGrpSpPr>
                <p:nvPr/>
              </p:nvGrpSpPr>
              <p:grpSpPr bwMode="auto">
                <a:xfrm>
                  <a:off x="4249" y="813"/>
                  <a:ext cx="159" cy="870"/>
                  <a:chOff x="2819" y="2101"/>
                  <a:chExt cx="405" cy="2219"/>
                </a:xfrm>
              </p:grpSpPr>
              <p:sp>
                <p:nvSpPr>
                  <p:cNvPr id="12398" name="Freeform 110">
                    <a:extLst>
                      <a:ext uri="{FF2B5EF4-FFF2-40B4-BE49-F238E27FC236}">
                        <a16:creationId xmlns:a16="http://schemas.microsoft.com/office/drawing/2014/main" id="{35919491-37B9-7E27-0513-073BE3D5AD68}"/>
                      </a:ext>
                    </a:extLst>
                  </p:cNvPr>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99" name="Freeform 111">
                    <a:extLst>
                      <a:ext uri="{FF2B5EF4-FFF2-40B4-BE49-F238E27FC236}">
                        <a16:creationId xmlns:a16="http://schemas.microsoft.com/office/drawing/2014/main" id="{D2263234-4EFB-2274-AE67-FF70D265E33F}"/>
                      </a:ext>
                    </a:extLst>
                  </p:cNvPr>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400" name="Group 112">
                  <a:extLst>
                    <a:ext uri="{FF2B5EF4-FFF2-40B4-BE49-F238E27FC236}">
                      <a16:creationId xmlns:a16="http://schemas.microsoft.com/office/drawing/2014/main" id="{A5F92DF2-B71F-33FF-0E31-2772DCC957A2}"/>
                    </a:ext>
                  </a:extLst>
                </p:cNvPr>
                <p:cNvGrpSpPr>
                  <a:grpSpLocks/>
                </p:cNvGrpSpPr>
                <p:nvPr/>
              </p:nvGrpSpPr>
              <p:grpSpPr bwMode="auto">
                <a:xfrm>
                  <a:off x="4045" y="826"/>
                  <a:ext cx="167" cy="857"/>
                  <a:chOff x="2287" y="2135"/>
                  <a:chExt cx="426" cy="2185"/>
                </a:xfrm>
              </p:grpSpPr>
              <p:sp>
                <p:nvSpPr>
                  <p:cNvPr id="12401" name="Freeform 113">
                    <a:extLst>
                      <a:ext uri="{FF2B5EF4-FFF2-40B4-BE49-F238E27FC236}">
                        <a16:creationId xmlns:a16="http://schemas.microsoft.com/office/drawing/2014/main" id="{0B9109E5-F2EB-4F90-A58D-9BB48097326F}"/>
                      </a:ext>
                    </a:extLst>
                  </p:cNvPr>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02" name="Freeform 114">
                    <a:extLst>
                      <a:ext uri="{FF2B5EF4-FFF2-40B4-BE49-F238E27FC236}">
                        <a16:creationId xmlns:a16="http://schemas.microsoft.com/office/drawing/2014/main" id="{7FE66D6F-4074-B3C0-FF6B-445E03257BD9}"/>
                      </a:ext>
                    </a:extLst>
                  </p:cNvPr>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2403" name="Freeform 115">
                <a:extLst>
                  <a:ext uri="{FF2B5EF4-FFF2-40B4-BE49-F238E27FC236}">
                    <a16:creationId xmlns:a16="http://schemas.microsoft.com/office/drawing/2014/main" id="{21CB2808-1046-97DA-09EE-AFFFFCB789A8}"/>
                  </a:ext>
                </a:extLst>
              </p:cNvPr>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04" name="Arc 116">
                <a:extLst>
                  <a:ext uri="{FF2B5EF4-FFF2-40B4-BE49-F238E27FC236}">
                    <a16:creationId xmlns:a16="http://schemas.microsoft.com/office/drawing/2014/main" id="{0EBF04D6-109F-D099-AFDE-873266630367}"/>
                  </a:ext>
                </a:extLst>
              </p:cNvPr>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05" name="Arc 117">
                <a:extLst>
                  <a:ext uri="{FF2B5EF4-FFF2-40B4-BE49-F238E27FC236}">
                    <a16:creationId xmlns:a16="http://schemas.microsoft.com/office/drawing/2014/main" id="{5ABBC15E-E82C-5861-62AA-2CFCA9918A6D}"/>
                  </a:ext>
                </a:extLst>
              </p:cNvPr>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06" name="Arc 118">
                <a:extLst>
                  <a:ext uri="{FF2B5EF4-FFF2-40B4-BE49-F238E27FC236}">
                    <a16:creationId xmlns:a16="http://schemas.microsoft.com/office/drawing/2014/main" id="{38CF0807-7700-C1FA-C44A-5940A61D71F5}"/>
                  </a:ext>
                </a:extLst>
              </p:cNvPr>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07" name="Arc 119">
                <a:extLst>
                  <a:ext uri="{FF2B5EF4-FFF2-40B4-BE49-F238E27FC236}">
                    <a16:creationId xmlns:a16="http://schemas.microsoft.com/office/drawing/2014/main" id="{8D2BED94-A15D-FCD3-D99B-F23F3527E760}"/>
                  </a:ext>
                </a:extLst>
              </p:cNvPr>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08" name="Arc 120">
                <a:extLst>
                  <a:ext uri="{FF2B5EF4-FFF2-40B4-BE49-F238E27FC236}">
                    <a16:creationId xmlns:a16="http://schemas.microsoft.com/office/drawing/2014/main" id="{E03EE4FB-4D52-927E-921A-DC4A41B4D95A}"/>
                  </a:ext>
                </a:extLst>
              </p:cNvPr>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09" name="Arc 121">
                <a:extLst>
                  <a:ext uri="{FF2B5EF4-FFF2-40B4-BE49-F238E27FC236}">
                    <a16:creationId xmlns:a16="http://schemas.microsoft.com/office/drawing/2014/main" id="{BB490AD0-15CA-B576-5349-5AC13A05B8D2}"/>
                  </a:ext>
                </a:extLst>
              </p:cNvPr>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10" name="Arc 122">
                <a:extLst>
                  <a:ext uri="{FF2B5EF4-FFF2-40B4-BE49-F238E27FC236}">
                    <a16:creationId xmlns:a16="http://schemas.microsoft.com/office/drawing/2014/main" id="{4275C2B0-2581-6CFF-9E32-10C4D046B78D}"/>
                  </a:ext>
                </a:extLst>
              </p:cNvPr>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11" name="Arc 123">
                <a:extLst>
                  <a:ext uri="{FF2B5EF4-FFF2-40B4-BE49-F238E27FC236}">
                    <a16:creationId xmlns:a16="http://schemas.microsoft.com/office/drawing/2014/main" id="{CAA6B83D-F472-7C10-A165-4DBC981EFB49}"/>
                  </a:ext>
                </a:extLst>
              </p:cNvPr>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12" name="Freeform 124">
                <a:extLst>
                  <a:ext uri="{FF2B5EF4-FFF2-40B4-BE49-F238E27FC236}">
                    <a16:creationId xmlns:a16="http://schemas.microsoft.com/office/drawing/2014/main" id="{3EA0236D-D462-F490-52C8-5A97EFBE0E0A}"/>
                  </a:ext>
                </a:extLst>
              </p:cNvPr>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13" name="Freeform 125">
                <a:extLst>
                  <a:ext uri="{FF2B5EF4-FFF2-40B4-BE49-F238E27FC236}">
                    <a16:creationId xmlns:a16="http://schemas.microsoft.com/office/drawing/2014/main" id="{F3CCFA81-F2C4-0631-4520-9DC9DC24126C}"/>
                  </a:ext>
                </a:extLst>
              </p:cNvPr>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14" name="Arc 126">
                <a:extLst>
                  <a:ext uri="{FF2B5EF4-FFF2-40B4-BE49-F238E27FC236}">
                    <a16:creationId xmlns:a16="http://schemas.microsoft.com/office/drawing/2014/main" id="{DBD293FA-59E4-A458-28E9-D1DADD775BC2}"/>
                  </a:ext>
                </a:extLst>
              </p:cNvPr>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15" name="Arc 127">
                <a:extLst>
                  <a:ext uri="{FF2B5EF4-FFF2-40B4-BE49-F238E27FC236}">
                    <a16:creationId xmlns:a16="http://schemas.microsoft.com/office/drawing/2014/main" id="{C9E886B4-0254-38CA-D282-D0AED2959618}"/>
                  </a:ext>
                </a:extLst>
              </p:cNvPr>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16" name="Arc 128">
                <a:extLst>
                  <a:ext uri="{FF2B5EF4-FFF2-40B4-BE49-F238E27FC236}">
                    <a16:creationId xmlns:a16="http://schemas.microsoft.com/office/drawing/2014/main" id="{54522510-3B9E-4C64-A696-2E463B8A76FF}"/>
                  </a:ext>
                </a:extLst>
              </p:cNvPr>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17" name="Freeform 129">
                <a:extLst>
                  <a:ext uri="{FF2B5EF4-FFF2-40B4-BE49-F238E27FC236}">
                    <a16:creationId xmlns:a16="http://schemas.microsoft.com/office/drawing/2014/main" id="{16C167DC-4FF3-A23C-AB84-D671ADA6B00B}"/>
                  </a:ext>
                </a:extLst>
              </p:cNvPr>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18" name="Freeform 130">
                <a:extLst>
                  <a:ext uri="{FF2B5EF4-FFF2-40B4-BE49-F238E27FC236}">
                    <a16:creationId xmlns:a16="http://schemas.microsoft.com/office/drawing/2014/main" id="{8BDBC534-E20C-6AA6-D0E2-8C331745190F}"/>
                  </a:ext>
                </a:extLst>
              </p:cNvPr>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19" name="Freeform 131">
                <a:extLst>
                  <a:ext uri="{FF2B5EF4-FFF2-40B4-BE49-F238E27FC236}">
                    <a16:creationId xmlns:a16="http://schemas.microsoft.com/office/drawing/2014/main" id="{7F8E17FE-49FF-2B5D-8AB5-19B8352EC9F5}"/>
                  </a:ext>
                </a:extLst>
              </p:cNvPr>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20" name="Freeform 132">
                <a:extLst>
                  <a:ext uri="{FF2B5EF4-FFF2-40B4-BE49-F238E27FC236}">
                    <a16:creationId xmlns:a16="http://schemas.microsoft.com/office/drawing/2014/main" id="{66274E30-BF99-1901-C44F-5CC970BC5625}"/>
                  </a:ext>
                </a:extLst>
              </p:cNvPr>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21" name="Freeform 133">
                <a:extLst>
                  <a:ext uri="{FF2B5EF4-FFF2-40B4-BE49-F238E27FC236}">
                    <a16:creationId xmlns:a16="http://schemas.microsoft.com/office/drawing/2014/main" id="{62C9753C-1281-1ADC-DEE5-5BA45055D94F}"/>
                  </a:ext>
                </a:extLst>
              </p:cNvPr>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22" name="Freeform 134">
                <a:extLst>
                  <a:ext uri="{FF2B5EF4-FFF2-40B4-BE49-F238E27FC236}">
                    <a16:creationId xmlns:a16="http://schemas.microsoft.com/office/drawing/2014/main" id="{1439ACAD-5C42-522B-3891-3CF232685B0D}"/>
                  </a:ext>
                </a:extLst>
              </p:cNvPr>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23" name="Freeform 135">
                <a:extLst>
                  <a:ext uri="{FF2B5EF4-FFF2-40B4-BE49-F238E27FC236}">
                    <a16:creationId xmlns:a16="http://schemas.microsoft.com/office/drawing/2014/main" id="{A64F0C63-A1CD-7EE2-10AA-2129945971A5}"/>
                  </a:ext>
                </a:extLst>
              </p:cNvPr>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24" name="Freeform 136">
                <a:extLst>
                  <a:ext uri="{FF2B5EF4-FFF2-40B4-BE49-F238E27FC236}">
                    <a16:creationId xmlns:a16="http://schemas.microsoft.com/office/drawing/2014/main" id="{CF88D6F7-282B-5085-DE20-89DEF4209B6E}"/>
                  </a:ext>
                </a:extLst>
              </p:cNvPr>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2425" name="Rectangle 137">
            <a:extLst>
              <a:ext uri="{FF2B5EF4-FFF2-40B4-BE49-F238E27FC236}">
                <a16:creationId xmlns:a16="http://schemas.microsoft.com/office/drawing/2014/main" id="{308BD85C-3532-D308-825D-FF6EE006CE8C}"/>
              </a:ext>
            </a:extLst>
          </p:cNvPr>
          <p:cNvSpPr>
            <a:spLocks noGrp="1" noChangeArrowheads="1"/>
          </p:cNvSpPr>
          <p:nvPr>
            <p:ph type="title"/>
          </p:nvPr>
        </p:nvSpPr>
        <p:spPr bwMode="auto">
          <a:xfrm>
            <a:off x="685800" y="301625"/>
            <a:ext cx="77724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426" name="Rectangle 138">
            <a:extLst>
              <a:ext uri="{FF2B5EF4-FFF2-40B4-BE49-F238E27FC236}">
                <a16:creationId xmlns:a16="http://schemas.microsoft.com/office/drawing/2014/main" id="{F8B47339-4EC0-A108-2CF2-999F5F9F9C8F}"/>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427" name="Rectangle 139">
            <a:extLst>
              <a:ext uri="{FF2B5EF4-FFF2-40B4-BE49-F238E27FC236}">
                <a16:creationId xmlns:a16="http://schemas.microsoft.com/office/drawing/2014/main" id="{B9A8A537-EE30-858C-045B-FEDB45A0946A}"/>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12428" name="Rectangle 140">
            <a:extLst>
              <a:ext uri="{FF2B5EF4-FFF2-40B4-BE49-F238E27FC236}">
                <a16:creationId xmlns:a16="http://schemas.microsoft.com/office/drawing/2014/main" id="{0961549C-5C9A-F72F-41E5-917C5F525BA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12429" name="Rectangle 141">
            <a:extLst>
              <a:ext uri="{FF2B5EF4-FFF2-40B4-BE49-F238E27FC236}">
                <a16:creationId xmlns:a16="http://schemas.microsoft.com/office/drawing/2014/main" id="{00CDF74D-C2A3-7541-05EB-8FC18F019F9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3144DE3-F6AB-4952-98B1-E3D0709FF36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fade thruBlk="1"/>
  </p:transition>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anose="020B0A04020102020204" pitchFamily="34" charset="0"/>
        </a:defRPr>
      </a:lvl2pPr>
      <a:lvl3pPr algn="l" rtl="0" fontAlgn="base">
        <a:spcBef>
          <a:spcPct val="0"/>
        </a:spcBef>
        <a:spcAft>
          <a:spcPct val="0"/>
        </a:spcAft>
        <a:defRPr sz="4400">
          <a:solidFill>
            <a:schemeClr val="tx2"/>
          </a:solidFill>
          <a:latin typeface="Arial Black" panose="020B0A04020102020204" pitchFamily="34" charset="0"/>
        </a:defRPr>
      </a:lvl3pPr>
      <a:lvl4pPr algn="l" rtl="0" fontAlgn="base">
        <a:spcBef>
          <a:spcPct val="0"/>
        </a:spcBef>
        <a:spcAft>
          <a:spcPct val="0"/>
        </a:spcAft>
        <a:defRPr sz="4400">
          <a:solidFill>
            <a:schemeClr val="tx2"/>
          </a:solidFill>
          <a:latin typeface="Arial Black" panose="020B0A04020102020204" pitchFamily="34" charset="0"/>
        </a:defRPr>
      </a:lvl4pPr>
      <a:lvl5pPr algn="l" rtl="0" fontAlgn="base">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lr>
          <a:schemeClr val="hlink"/>
        </a:buClr>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Middle_clas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actory_Act_of_1833"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5.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Entertainment" TargetMode="External"/><Relationship Id="rId3" Type="http://schemas.openxmlformats.org/officeDocument/2006/relationships/hyperlink" Target="http://en.wikipedia.org/wiki/Everyday_life" TargetMode="External"/><Relationship Id="rId7" Type="http://schemas.openxmlformats.org/officeDocument/2006/relationships/hyperlink" Target="http://en.wikipedia.org/wiki/Mass_medi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en.wikipedia.org/wiki/Clothing" TargetMode="External"/><Relationship Id="rId11" Type="http://schemas.openxmlformats.org/officeDocument/2006/relationships/hyperlink" Target="http://en.wikipedia.org/wiki/Cultural_identity" TargetMode="External"/><Relationship Id="rId5" Type="http://schemas.openxmlformats.org/officeDocument/2006/relationships/hyperlink" Target="http://en.wikipedia.org/wiki/Cooking" TargetMode="External"/><Relationship Id="rId10" Type="http://schemas.openxmlformats.org/officeDocument/2006/relationships/hyperlink" Target="http://en.wikipedia.org/wiki/Literature" TargetMode="External"/><Relationship Id="rId4" Type="http://schemas.openxmlformats.org/officeDocument/2006/relationships/hyperlink" Target="http://en.wikipedia.org/wiki/Mainstream" TargetMode="External"/><Relationship Id="rId9" Type="http://schemas.openxmlformats.org/officeDocument/2006/relationships/hyperlink" Target="http://en.wikipedia.org/wiki/Spor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1A87CC5-108F-BE2F-A24A-464754E4F971}"/>
              </a:ext>
            </a:extLst>
          </p:cNvPr>
          <p:cNvSpPr>
            <a:spLocks noGrp="1" noChangeArrowheads="1"/>
          </p:cNvSpPr>
          <p:nvPr>
            <p:ph type="title"/>
          </p:nvPr>
        </p:nvSpPr>
        <p:spPr/>
        <p:txBody>
          <a:bodyPr/>
          <a:lstStyle/>
          <a:p>
            <a:r>
              <a:rPr lang="en-US" altLang="en-US"/>
              <a:t>Standard 10.3 </a:t>
            </a:r>
          </a:p>
        </p:txBody>
      </p:sp>
      <p:sp>
        <p:nvSpPr>
          <p:cNvPr id="27651" name="Rectangle 3">
            <a:extLst>
              <a:ext uri="{FF2B5EF4-FFF2-40B4-BE49-F238E27FC236}">
                <a16:creationId xmlns:a16="http://schemas.microsoft.com/office/drawing/2014/main" id="{A3F344DA-C378-20F6-EB22-7A5455CFBBA9}"/>
              </a:ext>
            </a:extLst>
          </p:cNvPr>
          <p:cNvSpPr>
            <a:spLocks noGrp="1" noChangeArrowheads="1"/>
          </p:cNvSpPr>
          <p:nvPr>
            <p:ph type="body" idx="1"/>
          </p:nvPr>
        </p:nvSpPr>
        <p:spPr/>
        <p:txBody>
          <a:bodyPr/>
          <a:lstStyle/>
          <a:p>
            <a:r>
              <a:rPr lang="en-US" altLang="en-US" sz="4000" b="1"/>
              <a:t>Students analyze the effects of the Industrial Revolution in England, France, Germany, Japan, and the United States.</a:t>
            </a:r>
            <a:r>
              <a:rPr lang="en-US" altLang="en-US"/>
              <a:t>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A695EDAD-6857-A383-A8DB-8A6FC2681AAE}"/>
              </a:ext>
            </a:extLst>
          </p:cNvPr>
          <p:cNvSpPr>
            <a:spLocks noGrp="1" noChangeArrowheads="1"/>
          </p:cNvSpPr>
          <p:nvPr>
            <p:ph type="title"/>
          </p:nvPr>
        </p:nvSpPr>
        <p:spPr>
          <a:xfrm>
            <a:off x="0" y="304800"/>
            <a:ext cx="8991600" cy="1066800"/>
          </a:xfrm>
        </p:spPr>
        <p:txBody>
          <a:bodyPr/>
          <a:lstStyle/>
          <a:p>
            <a:r>
              <a:rPr lang="en-US" altLang="en-US" sz="4000" b="1"/>
              <a:t>What were </a:t>
            </a:r>
            <a:r>
              <a:rPr lang="en-US" altLang="en-US" sz="4000" b="1">
                <a:solidFill>
                  <a:schemeClr val="folHlink"/>
                </a:solidFill>
              </a:rPr>
              <a:t>Social effects</a:t>
            </a:r>
            <a:br>
              <a:rPr lang="en-US" altLang="en-US" sz="4000" b="1"/>
            </a:br>
            <a:r>
              <a:rPr lang="en-US" altLang="en-US" sz="4000" b="1"/>
              <a:t>of the industrial revolution</a:t>
            </a:r>
          </a:p>
        </p:txBody>
      </p:sp>
      <p:sp>
        <p:nvSpPr>
          <p:cNvPr id="2053" name="Rectangle 5">
            <a:extLst>
              <a:ext uri="{FF2B5EF4-FFF2-40B4-BE49-F238E27FC236}">
                <a16:creationId xmlns:a16="http://schemas.microsoft.com/office/drawing/2014/main" id="{139A9F86-F495-ACB3-F18B-420D7E55DF2E}"/>
              </a:ext>
            </a:extLst>
          </p:cNvPr>
          <p:cNvSpPr>
            <a:spLocks noGrp="1" noChangeArrowheads="1"/>
          </p:cNvSpPr>
          <p:nvPr>
            <p:ph type="body" sz="half" idx="1"/>
          </p:nvPr>
        </p:nvSpPr>
        <p:spPr>
          <a:xfrm>
            <a:off x="152400" y="1447800"/>
            <a:ext cx="4572000" cy="5410200"/>
          </a:xfrm>
        </p:spPr>
        <p:txBody>
          <a:bodyPr/>
          <a:lstStyle/>
          <a:p>
            <a:pPr>
              <a:lnSpc>
                <a:spcPct val="90000"/>
              </a:lnSpc>
            </a:pPr>
            <a:r>
              <a:rPr lang="en-US" altLang="en-US" sz="2800"/>
              <a:t>In terms of social structure, the Industrial Revolution witnessed the triumph of a </a:t>
            </a:r>
            <a:r>
              <a:rPr lang="en-US" altLang="en-US" sz="2800">
                <a:hlinkClick r:id="rId3" tooltip="Middle class"/>
              </a:rPr>
              <a:t>middle class</a:t>
            </a:r>
            <a:r>
              <a:rPr lang="en-US" altLang="en-US" sz="2800"/>
              <a:t>.</a:t>
            </a:r>
          </a:p>
          <a:p>
            <a:pPr>
              <a:lnSpc>
                <a:spcPct val="90000"/>
              </a:lnSpc>
            </a:pPr>
            <a:endParaRPr lang="en-US" altLang="en-US" sz="2800"/>
          </a:p>
          <a:p>
            <a:pPr>
              <a:lnSpc>
                <a:spcPct val="90000"/>
              </a:lnSpc>
            </a:pPr>
            <a:r>
              <a:rPr lang="en-US" altLang="en-US" sz="2800"/>
              <a:t> Ordinary working people found increased opportunities for employment </a:t>
            </a:r>
          </a:p>
        </p:txBody>
      </p:sp>
      <p:sp>
        <p:nvSpPr>
          <p:cNvPr id="2054" name="Rectangle 6">
            <a:extLst>
              <a:ext uri="{FF2B5EF4-FFF2-40B4-BE49-F238E27FC236}">
                <a16:creationId xmlns:a16="http://schemas.microsoft.com/office/drawing/2014/main" id="{2B2CF0E0-BD86-5CBF-9CC2-F64713153BC0}"/>
              </a:ext>
            </a:extLst>
          </p:cNvPr>
          <p:cNvSpPr>
            <a:spLocks noGrp="1" noChangeArrowheads="1"/>
          </p:cNvSpPr>
          <p:nvPr>
            <p:ph type="body" sz="half" idx="2"/>
          </p:nvPr>
        </p:nvSpPr>
        <p:spPr>
          <a:xfrm>
            <a:off x="4953000" y="1524000"/>
            <a:ext cx="4191000" cy="5334000"/>
          </a:xfrm>
        </p:spPr>
        <p:txBody>
          <a:bodyPr/>
          <a:lstStyle/>
          <a:p>
            <a:pPr>
              <a:lnSpc>
                <a:spcPct val="90000"/>
              </a:lnSpc>
            </a:pPr>
            <a:r>
              <a:rPr lang="en-US" altLang="en-US" sz="2800"/>
              <a:t>Industrial workers were better paid than those in agriculture. </a:t>
            </a:r>
          </a:p>
          <a:p>
            <a:pPr>
              <a:lnSpc>
                <a:spcPct val="90000"/>
              </a:lnSpc>
            </a:pPr>
            <a:endParaRPr lang="en-US" altLang="en-US" sz="2800"/>
          </a:p>
          <a:p>
            <a:pPr>
              <a:lnSpc>
                <a:spcPct val="90000"/>
              </a:lnSpc>
            </a:pPr>
            <a:endParaRPr lang="en-US" altLang="en-US" sz="2800"/>
          </a:p>
          <a:p>
            <a:pPr>
              <a:lnSpc>
                <a:spcPct val="90000"/>
              </a:lnSpc>
            </a:pPr>
            <a:r>
              <a:rPr lang="en-US" altLang="en-US" sz="2800"/>
              <a:t>With more money, women ate better, had healthier babies, who were themselves better fed. </a:t>
            </a:r>
          </a:p>
        </p:txBody>
      </p:sp>
      <p:pic>
        <p:nvPicPr>
          <p:cNvPr id="2056" name="Picture 8">
            <a:extLst>
              <a:ext uri="{FF2B5EF4-FFF2-40B4-BE49-F238E27FC236}">
                <a16:creationId xmlns:a16="http://schemas.microsoft.com/office/drawing/2014/main" id="{57136B50-991D-558A-A495-E4A507A51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2057400"/>
            <a:ext cx="245745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anim calcmode="lin" valueType="num">
                                      <p:cBhvr>
                                        <p:cTn id="8" dur="2000" fill="hold"/>
                                        <p:tgtEl>
                                          <p:spTgt spid="2052"/>
                                        </p:tgtEl>
                                        <p:attrNameLst>
                                          <p:attrName>style.rotation</p:attrName>
                                        </p:attrNameLst>
                                      </p:cBhvr>
                                      <p:tavLst>
                                        <p:tav tm="0">
                                          <p:val>
                                            <p:fltVal val="720"/>
                                          </p:val>
                                        </p:tav>
                                        <p:tav tm="100000">
                                          <p:val>
                                            <p:fltVal val="0"/>
                                          </p:val>
                                        </p:tav>
                                      </p:tavLst>
                                    </p:anim>
                                    <p:anim calcmode="lin" valueType="num">
                                      <p:cBhvr>
                                        <p:cTn id="9" dur="2000" fill="hold"/>
                                        <p:tgtEl>
                                          <p:spTgt spid="2052"/>
                                        </p:tgtEl>
                                        <p:attrNameLst>
                                          <p:attrName>ppt_h</p:attrName>
                                        </p:attrNameLst>
                                      </p:cBhvr>
                                      <p:tavLst>
                                        <p:tav tm="0">
                                          <p:val>
                                            <p:fltVal val="0"/>
                                          </p:val>
                                        </p:tav>
                                        <p:tav tm="100000">
                                          <p:val>
                                            <p:strVal val="#ppt_h"/>
                                          </p:val>
                                        </p:tav>
                                      </p:tavLst>
                                    </p:anim>
                                    <p:anim calcmode="lin" valueType="num">
                                      <p:cBhvr>
                                        <p:cTn id="10" dur="2000" fill="hold"/>
                                        <p:tgtEl>
                                          <p:spTgt spid="205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205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2053">
                                            <p:txEl>
                                              <p:pRg st="0" end="0"/>
                                            </p:txEl>
                                          </p:spTgt>
                                        </p:tgtEl>
                                        <p:attrNameLst>
                                          <p:attrName>ppt_w</p:attrName>
                                        </p:attrNameLst>
                                      </p:cBhvr>
                                    </p:anim>
                                    <p:anim by="(#ppt_w*0.50)" calcmode="lin" valueType="num">
                                      <p:cBhvr>
                                        <p:cTn id="16" dur="500" decel="50000" autoRev="1" fill="hold">
                                          <p:stCondLst>
                                            <p:cond delay="0"/>
                                          </p:stCondLst>
                                        </p:cTn>
                                        <p:tgtEl>
                                          <p:spTgt spid="2053">
                                            <p:txEl>
                                              <p:pRg st="0" end="0"/>
                                            </p:txEl>
                                          </p:spTgt>
                                        </p:tgtEl>
                                        <p:attrNameLst>
                                          <p:attrName>ppt_x</p:attrName>
                                        </p:attrNameLst>
                                      </p:cBhvr>
                                    </p:anim>
                                    <p:anim from="(-#ppt_h/2)" to="(#ppt_y)" calcmode="lin" valueType="num">
                                      <p:cBhvr>
                                        <p:cTn id="17" dur="1000" fill="hold">
                                          <p:stCondLst>
                                            <p:cond delay="0"/>
                                          </p:stCondLst>
                                        </p:cTn>
                                        <p:tgtEl>
                                          <p:spTgt spid="2053">
                                            <p:txEl>
                                              <p:pRg st="0" end="0"/>
                                            </p:txEl>
                                          </p:spTgt>
                                        </p:tgtEl>
                                        <p:attrNameLst>
                                          <p:attrName>ppt_y</p:attrName>
                                        </p:attrNameLst>
                                      </p:cBhvr>
                                    </p:anim>
                                    <p:animRot by="21600000">
                                      <p:cBhvr>
                                        <p:cTn id="18" dur="1000" fill="hold">
                                          <p:stCondLst>
                                            <p:cond delay="0"/>
                                          </p:stCondLst>
                                        </p:cTn>
                                        <p:tgtEl>
                                          <p:spTgt spid="2053">
                                            <p:txEl>
                                              <p:pRg st="0" end="0"/>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nodeType="clickEffect">
                                  <p:stCondLst>
                                    <p:cond delay="0"/>
                                  </p:stCondLst>
                                  <p:childTnLst>
                                    <p:set>
                                      <p:cBhvr>
                                        <p:cTn id="22" dur="1" fill="hold">
                                          <p:stCondLst>
                                            <p:cond delay="0"/>
                                          </p:stCondLst>
                                        </p:cTn>
                                        <p:tgtEl>
                                          <p:spTgt spid="2053">
                                            <p:txEl>
                                              <p:pRg st="2" end="2"/>
                                            </p:txEl>
                                          </p:spTgt>
                                        </p:tgtEl>
                                        <p:attrNameLst>
                                          <p:attrName>style.visibility</p:attrName>
                                        </p:attrNameLst>
                                      </p:cBhvr>
                                      <p:to>
                                        <p:strVal val="visible"/>
                                      </p:to>
                                    </p:set>
                                    <p:anim calcmode="lin" valueType="num">
                                      <p:cBhvr>
                                        <p:cTn id="23" dur="1000" fill="hold"/>
                                        <p:tgtEl>
                                          <p:spTgt spid="2053">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205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05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5" presetClass="entr" presetSubtype="0" fill="hold" nodeType="clickEffect">
                                  <p:stCondLst>
                                    <p:cond delay="0"/>
                                  </p:stCondLst>
                                  <p:childTnLst>
                                    <p:set>
                                      <p:cBhvr>
                                        <p:cTn id="29" dur="1" fill="hold">
                                          <p:stCondLst>
                                            <p:cond delay="0"/>
                                          </p:stCondLst>
                                        </p:cTn>
                                        <p:tgtEl>
                                          <p:spTgt spid="2054">
                                            <p:txEl>
                                              <p:pRg st="0" end="0"/>
                                            </p:txEl>
                                          </p:spTgt>
                                        </p:tgtEl>
                                        <p:attrNameLst>
                                          <p:attrName>style.visibility</p:attrName>
                                        </p:attrNameLst>
                                      </p:cBhvr>
                                      <p:to>
                                        <p:strVal val="visible"/>
                                      </p:to>
                                    </p:set>
                                    <p:animEffect transition="in" filter="fade">
                                      <p:cBhvr>
                                        <p:cTn id="30" dur="2000"/>
                                        <p:tgtEl>
                                          <p:spTgt spid="2054">
                                            <p:txEl>
                                              <p:pRg st="0" end="0"/>
                                            </p:txEl>
                                          </p:spTgt>
                                        </p:tgtEl>
                                      </p:cBhvr>
                                    </p:animEffect>
                                    <p:anim calcmode="lin" valueType="num">
                                      <p:cBhvr>
                                        <p:cTn id="31" dur="2000" fill="hold"/>
                                        <p:tgtEl>
                                          <p:spTgt spid="2054">
                                            <p:txEl>
                                              <p:pRg st="0" end="0"/>
                                            </p:txEl>
                                          </p:spTgt>
                                        </p:tgtEl>
                                        <p:attrNameLst>
                                          <p:attrName>style.rotation</p:attrName>
                                        </p:attrNameLst>
                                      </p:cBhvr>
                                      <p:tavLst>
                                        <p:tav tm="0">
                                          <p:val>
                                            <p:fltVal val="720"/>
                                          </p:val>
                                        </p:tav>
                                        <p:tav tm="100000">
                                          <p:val>
                                            <p:fltVal val="0"/>
                                          </p:val>
                                        </p:tav>
                                      </p:tavLst>
                                    </p:anim>
                                    <p:anim calcmode="lin" valueType="num">
                                      <p:cBhvr>
                                        <p:cTn id="32" dur="2000" fill="hold"/>
                                        <p:tgtEl>
                                          <p:spTgt spid="2054">
                                            <p:txEl>
                                              <p:pRg st="0" end="0"/>
                                            </p:txEl>
                                          </p:spTgt>
                                        </p:tgtEl>
                                        <p:attrNameLst>
                                          <p:attrName>ppt_h</p:attrName>
                                        </p:attrNameLst>
                                      </p:cBhvr>
                                      <p:tavLst>
                                        <p:tav tm="0">
                                          <p:val>
                                            <p:fltVal val="0"/>
                                          </p:val>
                                        </p:tav>
                                        <p:tav tm="100000">
                                          <p:val>
                                            <p:strVal val="#ppt_h"/>
                                          </p:val>
                                        </p:tav>
                                      </p:tavLst>
                                    </p:anim>
                                    <p:anim calcmode="lin" valueType="num">
                                      <p:cBhvr>
                                        <p:cTn id="33" dur="2000" fill="hold"/>
                                        <p:tgtEl>
                                          <p:spTgt spid="205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5" presetClass="entr" presetSubtype="0" fill="hold" nodeType="clickEffect">
                                  <p:stCondLst>
                                    <p:cond delay="0"/>
                                  </p:stCondLst>
                                  <p:iterate type="lt">
                                    <p:tmPct val="0"/>
                                  </p:iterate>
                                  <p:childTnLst>
                                    <p:set>
                                      <p:cBhvr>
                                        <p:cTn id="37" dur="1" fill="hold">
                                          <p:stCondLst>
                                            <p:cond delay="0"/>
                                          </p:stCondLst>
                                        </p:cTn>
                                        <p:tgtEl>
                                          <p:spTgt spid="2054">
                                            <p:txEl>
                                              <p:pRg st="3" end="3"/>
                                            </p:txEl>
                                          </p:spTgt>
                                        </p:tgtEl>
                                        <p:attrNameLst>
                                          <p:attrName>style.visibility</p:attrName>
                                        </p:attrNameLst>
                                      </p:cBhvr>
                                      <p:to>
                                        <p:strVal val="visible"/>
                                      </p:to>
                                    </p:set>
                                    <p:animEffect transition="in" filter="fade">
                                      <p:cBhvr>
                                        <p:cTn id="38" dur="2000"/>
                                        <p:tgtEl>
                                          <p:spTgt spid="2054">
                                            <p:txEl>
                                              <p:pRg st="3" end="3"/>
                                            </p:txEl>
                                          </p:spTgt>
                                        </p:tgtEl>
                                      </p:cBhvr>
                                    </p:animEffect>
                                    <p:anim calcmode="lin" valueType="num">
                                      <p:cBhvr>
                                        <p:cTn id="39" dur="2000" fill="hold"/>
                                        <p:tgtEl>
                                          <p:spTgt spid="2054">
                                            <p:txEl>
                                              <p:pRg st="3" end="3"/>
                                            </p:txEl>
                                          </p:spTgt>
                                        </p:tgtEl>
                                        <p:attrNameLst>
                                          <p:attrName>style.rotation</p:attrName>
                                        </p:attrNameLst>
                                      </p:cBhvr>
                                      <p:tavLst>
                                        <p:tav tm="0">
                                          <p:val>
                                            <p:fltVal val="720"/>
                                          </p:val>
                                        </p:tav>
                                        <p:tav tm="100000">
                                          <p:val>
                                            <p:fltVal val="0"/>
                                          </p:val>
                                        </p:tav>
                                      </p:tavLst>
                                    </p:anim>
                                    <p:anim calcmode="lin" valueType="num">
                                      <p:cBhvr>
                                        <p:cTn id="40" dur="2000" fill="hold"/>
                                        <p:tgtEl>
                                          <p:spTgt spid="2054">
                                            <p:txEl>
                                              <p:pRg st="3" end="3"/>
                                            </p:txEl>
                                          </p:spTgt>
                                        </p:tgtEl>
                                        <p:attrNameLst>
                                          <p:attrName>ppt_h</p:attrName>
                                        </p:attrNameLst>
                                      </p:cBhvr>
                                      <p:tavLst>
                                        <p:tav tm="0">
                                          <p:val>
                                            <p:fltVal val="0"/>
                                          </p:val>
                                        </p:tav>
                                        <p:tav tm="100000">
                                          <p:val>
                                            <p:strVal val="#ppt_h"/>
                                          </p:val>
                                        </p:tav>
                                      </p:tavLst>
                                    </p:anim>
                                    <p:anim calcmode="lin" valueType="num">
                                      <p:cBhvr>
                                        <p:cTn id="41" dur="2000" fill="hold"/>
                                        <p:tgtEl>
                                          <p:spTgt spid="2054">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2054">
                                            <p:txEl>
                                              <p:pRg st="3" end="3"/>
                                            </p:txEl>
                                          </p:spTgt>
                                        </p:tgtEl>
                                        <p:attrNameLst>
                                          <p:attrName>style.visibility</p:attrName>
                                        </p:attrNameLst>
                                      </p:cBhvr>
                                      <p:to>
                                        <p:strVal val="visible"/>
                                      </p:to>
                                    </p:set>
                                    <p:anim calcmode="lin" valueType="num">
                                      <p:cBhvr>
                                        <p:cTn id="46" dur="500" fill="hold"/>
                                        <p:tgtEl>
                                          <p:spTgt spid="205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054">
                                            <p:txEl>
                                              <p:pRg st="3" end="3"/>
                                            </p:txEl>
                                          </p:spTgt>
                                        </p:tgtEl>
                                        <p:attrNameLst>
                                          <p:attrName>ppt_y</p:attrName>
                                        </p:attrNameLst>
                                      </p:cBhvr>
                                      <p:tavLst>
                                        <p:tav tm="0">
                                          <p:val>
                                            <p:strVal val="#ppt_y"/>
                                          </p:val>
                                        </p:tav>
                                        <p:tav tm="100000">
                                          <p:val>
                                            <p:strVal val="#ppt_y"/>
                                          </p:val>
                                        </p:tav>
                                      </p:tavLst>
                                    </p:anim>
                                    <p:anim calcmode="lin" valueType="num">
                                      <p:cBhvr>
                                        <p:cTn id="48" dur="500" fill="hold"/>
                                        <p:tgtEl>
                                          <p:spTgt spid="205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05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054">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nodeType="clickEffect">
                                  <p:stCondLst>
                                    <p:cond delay="0"/>
                                  </p:stCondLst>
                                  <p:childTnLst>
                                    <p:set>
                                      <p:cBhvr>
                                        <p:cTn id="54" dur="1" fill="hold">
                                          <p:stCondLst>
                                            <p:cond delay="0"/>
                                          </p:stCondLst>
                                        </p:cTn>
                                        <p:tgtEl>
                                          <p:spTgt spid="2056"/>
                                        </p:tgtEl>
                                        <p:attrNameLst>
                                          <p:attrName>style.visibility</p:attrName>
                                        </p:attrNameLst>
                                      </p:cBhvr>
                                      <p:to>
                                        <p:strVal val="visible"/>
                                      </p:to>
                                    </p:set>
                                    <p:anim calcmode="lin" valueType="num">
                                      <p:cBhvr additive="base">
                                        <p:cTn id="55" dur="5000" fill="hold"/>
                                        <p:tgtEl>
                                          <p:spTgt spid="2056"/>
                                        </p:tgtEl>
                                        <p:attrNameLst>
                                          <p:attrName>ppt_x</p:attrName>
                                        </p:attrNameLst>
                                      </p:cBhvr>
                                      <p:tavLst>
                                        <p:tav tm="0">
                                          <p:val>
                                            <p:strVal val="#ppt_x"/>
                                          </p:val>
                                        </p:tav>
                                        <p:tav tm="100000">
                                          <p:val>
                                            <p:strVal val="#ppt_x"/>
                                          </p:val>
                                        </p:tav>
                                      </p:tavLst>
                                    </p:anim>
                                    <p:anim calcmode="lin" valueType="num">
                                      <p:cBhvr additive="base">
                                        <p:cTn id="56" dur="50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EC70CE5-3509-6172-371C-442782609A4E}"/>
              </a:ext>
            </a:extLst>
          </p:cNvPr>
          <p:cNvSpPr>
            <a:spLocks noGrp="1" noChangeArrowheads="1"/>
          </p:cNvSpPr>
          <p:nvPr>
            <p:ph type="title"/>
          </p:nvPr>
        </p:nvSpPr>
        <p:spPr>
          <a:xfrm>
            <a:off x="0" y="0"/>
            <a:ext cx="3429000" cy="685800"/>
          </a:xfrm>
        </p:spPr>
        <p:txBody>
          <a:bodyPr/>
          <a:lstStyle/>
          <a:p>
            <a:r>
              <a:rPr lang="en-US" altLang="en-US" sz="4000"/>
              <a:t>Child labor </a:t>
            </a:r>
          </a:p>
        </p:txBody>
      </p:sp>
      <p:sp>
        <p:nvSpPr>
          <p:cNvPr id="15364" name="Rectangle 4">
            <a:extLst>
              <a:ext uri="{FF2B5EF4-FFF2-40B4-BE49-F238E27FC236}">
                <a16:creationId xmlns:a16="http://schemas.microsoft.com/office/drawing/2014/main" id="{039EE4DD-14FD-12E2-6381-E07BE69A45E2}"/>
              </a:ext>
            </a:extLst>
          </p:cNvPr>
          <p:cNvSpPr>
            <a:spLocks noGrp="1" noChangeArrowheads="1"/>
          </p:cNvSpPr>
          <p:nvPr>
            <p:ph type="body" sz="half" idx="1"/>
          </p:nvPr>
        </p:nvSpPr>
        <p:spPr>
          <a:xfrm>
            <a:off x="228600" y="838200"/>
            <a:ext cx="4267200" cy="5715000"/>
          </a:xfrm>
        </p:spPr>
        <p:txBody>
          <a:bodyPr/>
          <a:lstStyle/>
          <a:p>
            <a:pPr>
              <a:lnSpc>
                <a:spcPct val="90000"/>
              </a:lnSpc>
            </a:pPr>
            <a:r>
              <a:rPr lang="en-US" altLang="en-US" sz="2800"/>
              <a:t>Children were expected to work. Employers also liked that they could pay a child less than an adult.</a:t>
            </a:r>
          </a:p>
          <a:p>
            <a:pPr>
              <a:lnSpc>
                <a:spcPct val="90000"/>
              </a:lnSpc>
            </a:pPr>
            <a:endParaRPr lang="en-US" altLang="en-US" sz="2800"/>
          </a:p>
          <a:p>
            <a:pPr>
              <a:lnSpc>
                <a:spcPct val="90000"/>
              </a:lnSpc>
            </a:pPr>
            <a:r>
              <a:rPr lang="en-US" altLang="en-US" sz="2800"/>
              <a:t>The first law against child labor, the </a:t>
            </a:r>
            <a:r>
              <a:rPr lang="en-US" altLang="en-US" sz="2800">
                <a:hlinkClick r:id="rId3" tooltip="Factory Act of 1833"/>
              </a:rPr>
              <a:t>Factory Act of 1833</a:t>
            </a:r>
            <a:r>
              <a:rPr lang="en-US" altLang="en-US" sz="2800"/>
              <a:t>.  </a:t>
            </a:r>
          </a:p>
        </p:txBody>
      </p:sp>
      <p:sp>
        <p:nvSpPr>
          <p:cNvPr id="15365" name="Rectangle 5">
            <a:extLst>
              <a:ext uri="{FF2B5EF4-FFF2-40B4-BE49-F238E27FC236}">
                <a16:creationId xmlns:a16="http://schemas.microsoft.com/office/drawing/2014/main" id="{6A912D1F-AE77-AF8B-C19A-1CF37536D491}"/>
              </a:ext>
            </a:extLst>
          </p:cNvPr>
          <p:cNvSpPr>
            <a:spLocks noGrp="1" noChangeArrowheads="1"/>
          </p:cNvSpPr>
          <p:nvPr>
            <p:ph type="body" sz="half" idx="2"/>
          </p:nvPr>
        </p:nvSpPr>
        <p:spPr>
          <a:xfrm>
            <a:off x="4648200" y="2362200"/>
            <a:ext cx="4495800" cy="4495800"/>
          </a:xfrm>
        </p:spPr>
        <p:txBody>
          <a:bodyPr/>
          <a:lstStyle/>
          <a:p>
            <a:pPr>
              <a:lnSpc>
                <a:spcPct val="90000"/>
              </a:lnSpc>
            </a:pPr>
            <a:r>
              <a:rPr lang="en-US" altLang="en-US" sz="2800"/>
              <a:t>Children younger than nine were not allowed to work, </a:t>
            </a:r>
          </a:p>
          <a:p>
            <a:pPr>
              <a:lnSpc>
                <a:spcPct val="90000"/>
              </a:lnSpc>
            </a:pPr>
            <a:r>
              <a:rPr lang="en-US" altLang="en-US" sz="2800"/>
              <a:t>children were not permitted to work at night </a:t>
            </a:r>
          </a:p>
          <a:p>
            <a:pPr>
              <a:lnSpc>
                <a:spcPct val="90000"/>
              </a:lnSpc>
            </a:pPr>
            <a:r>
              <a:rPr lang="en-US" altLang="en-US" sz="2800"/>
              <a:t>The work day of youth under the age of 18 was limited to twelve hours </a:t>
            </a:r>
          </a:p>
        </p:txBody>
      </p:sp>
      <p:pic>
        <p:nvPicPr>
          <p:cNvPr id="15367" name="Picture 7">
            <a:extLst>
              <a:ext uri="{FF2B5EF4-FFF2-40B4-BE49-F238E27FC236}">
                <a16:creationId xmlns:a16="http://schemas.microsoft.com/office/drawing/2014/main" id="{54D6A2E2-A476-F591-F409-669EDDF52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0"/>
            <a:ext cx="3733800" cy="2193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 by="(-#ppt_w*2)" calcmode="lin" valueType="num">
                                      <p:cBhvr rctx="PPT">
                                        <p:cTn id="7" dur="500" autoRev="1" fill="hold">
                                          <p:stCondLst>
                                            <p:cond delay="0"/>
                                          </p:stCondLst>
                                        </p:cTn>
                                        <p:tgtEl>
                                          <p:spTgt spid="15362"/>
                                        </p:tgtEl>
                                        <p:attrNameLst>
                                          <p:attrName>ppt_w</p:attrName>
                                        </p:attrNameLst>
                                      </p:cBhvr>
                                    </p:anim>
                                    <p:anim by="(#ppt_w*0.50)" calcmode="lin" valueType="num">
                                      <p:cBhvr>
                                        <p:cTn id="8" dur="500" decel="50000" autoRev="1" fill="hold">
                                          <p:stCondLst>
                                            <p:cond delay="0"/>
                                          </p:stCondLst>
                                        </p:cTn>
                                        <p:tgtEl>
                                          <p:spTgt spid="15362"/>
                                        </p:tgtEl>
                                        <p:attrNameLst>
                                          <p:attrName>ppt_x</p:attrName>
                                        </p:attrNameLst>
                                      </p:cBhvr>
                                    </p:anim>
                                    <p:anim from="(-#ppt_h/2)" to="(#ppt_y)" calcmode="lin" valueType="num">
                                      <p:cBhvr>
                                        <p:cTn id="9" dur="1000" fill="hold">
                                          <p:stCondLst>
                                            <p:cond delay="0"/>
                                          </p:stCondLst>
                                        </p:cTn>
                                        <p:tgtEl>
                                          <p:spTgt spid="15362"/>
                                        </p:tgtEl>
                                        <p:attrNameLst>
                                          <p:attrName>ppt_y</p:attrName>
                                        </p:attrNameLst>
                                      </p:cBhvr>
                                    </p:anim>
                                    <p:animRot by="21600000">
                                      <p:cBhvr>
                                        <p:cTn id="10" dur="1000" fill="hold">
                                          <p:stCondLst>
                                            <p:cond delay="0"/>
                                          </p:stCondLst>
                                        </p:cTn>
                                        <p:tgtEl>
                                          <p:spTgt spid="15362"/>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15364">
                                            <p:txEl>
                                              <p:pRg st="0" end="0"/>
                                            </p:txEl>
                                          </p:spTgt>
                                        </p:tgtEl>
                                        <p:attrNameLst>
                                          <p:attrName>style.visibility</p:attrName>
                                        </p:attrNameLst>
                                      </p:cBhvr>
                                      <p:to>
                                        <p:strVal val="visible"/>
                                      </p:to>
                                    </p:set>
                                    <p:anim calcmode="lin" valueType="num">
                                      <p:cBhvr>
                                        <p:cTn id="15" dur="500" fill="hold"/>
                                        <p:tgtEl>
                                          <p:spTgt spid="1536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364">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1536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36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364">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nodeType="clickEffect">
                                  <p:stCondLst>
                                    <p:cond delay="0"/>
                                  </p:stCondLst>
                                  <p:childTnLst>
                                    <p:set>
                                      <p:cBhvr>
                                        <p:cTn id="23" dur="1" fill="hold">
                                          <p:stCondLst>
                                            <p:cond delay="0"/>
                                          </p:stCondLst>
                                        </p:cTn>
                                        <p:tgtEl>
                                          <p:spTgt spid="15364">
                                            <p:txEl>
                                              <p:pRg st="2" end="2"/>
                                            </p:txEl>
                                          </p:spTgt>
                                        </p:tgtEl>
                                        <p:attrNameLst>
                                          <p:attrName>style.visibility</p:attrName>
                                        </p:attrNameLst>
                                      </p:cBhvr>
                                      <p:to>
                                        <p:strVal val="visible"/>
                                      </p:to>
                                    </p:set>
                                    <p:animEffect transition="in" filter="wheel(4)">
                                      <p:cBhvr>
                                        <p:cTn id="24" dur="2000"/>
                                        <p:tgtEl>
                                          <p:spTgt spid="15364">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5" presetClass="entr" presetSubtype="0" fill="hold" nodeType="clickEffect">
                                  <p:stCondLst>
                                    <p:cond delay="0"/>
                                  </p:stCondLst>
                                  <p:childTnLst>
                                    <p:set>
                                      <p:cBhvr>
                                        <p:cTn id="28" dur="1" fill="hold">
                                          <p:stCondLst>
                                            <p:cond delay="0"/>
                                          </p:stCondLst>
                                        </p:cTn>
                                        <p:tgtEl>
                                          <p:spTgt spid="15365">
                                            <p:txEl>
                                              <p:pRg st="0" end="0"/>
                                            </p:txEl>
                                          </p:spTgt>
                                        </p:tgtEl>
                                        <p:attrNameLst>
                                          <p:attrName>style.visibility</p:attrName>
                                        </p:attrNameLst>
                                      </p:cBhvr>
                                      <p:to>
                                        <p:strVal val="visible"/>
                                      </p:to>
                                    </p:set>
                                    <p:animEffect transition="in" filter="fade">
                                      <p:cBhvr>
                                        <p:cTn id="29" dur="2000"/>
                                        <p:tgtEl>
                                          <p:spTgt spid="15365">
                                            <p:txEl>
                                              <p:pRg st="0" end="0"/>
                                            </p:txEl>
                                          </p:spTgt>
                                        </p:tgtEl>
                                      </p:cBhvr>
                                    </p:animEffect>
                                    <p:anim calcmode="lin" valueType="num">
                                      <p:cBhvr>
                                        <p:cTn id="30" dur="2000" fill="hold"/>
                                        <p:tgtEl>
                                          <p:spTgt spid="15365">
                                            <p:txEl>
                                              <p:pRg st="0" end="0"/>
                                            </p:txEl>
                                          </p:spTgt>
                                        </p:tgtEl>
                                        <p:attrNameLst>
                                          <p:attrName>style.rotation</p:attrName>
                                        </p:attrNameLst>
                                      </p:cBhvr>
                                      <p:tavLst>
                                        <p:tav tm="0">
                                          <p:val>
                                            <p:fltVal val="720"/>
                                          </p:val>
                                        </p:tav>
                                        <p:tav tm="100000">
                                          <p:val>
                                            <p:fltVal val="0"/>
                                          </p:val>
                                        </p:tav>
                                      </p:tavLst>
                                    </p:anim>
                                    <p:anim calcmode="lin" valueType="num">
                                      <p:cBhvr>
                                        <p:cTn id="31" dur="2000" fill="hold"/>
                                        <p:tgtEl>
                                          <p:spTgt spid="15365">
                                            <p:txEl>
                                              <p:pRg st="0" end="0"/>
                                            </p:txEl>
                                          </p:spTgt>
                                        </p:tgtEl>
                                        <p:attrNameLst>
                                          <p:attrName>ppt_h</p:attrName>
                                        </p:attrNameLst>
                                      </p:cBhvr>
                                      <p:tavLst>
                                        <p:tav tm="0">
                                          <p:val>
                                            <p:fltVal val="0"/>
                                          </p:val>
                                        </p:tav>
                                        <p:tav tm="100000">
                                          <p:val>
                                            <p:strVal val="#ppt_h"/>
                                          </p:val>
                                        </p:tav>
                                      </p:tavLst>
                                    </p:anim>
                                    <p:anim calcmode="lin" valueType="num">
                                      <p:cBhvr>
                                        <p:cTn id="32" dur="2000" fill="hold"/>
                                        <p:tgtEl>
                                          <p:spTgt spid="1536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entr" presetSubtype="0" fill="hold" nodeType="clickEffect">
                                  <p:stCondLst>
                                    <p:cond delay="0"/>
                                  </p:stCondLst>
                                  <p:childTnLst>
                                    <p:set>
                                      <p:cBhvr>
                                        <p:cTn id="36" dur="1" fill="hold">
                                          <p:stCondLst>
                                            <p:cond delay="0"/>
                                          </p:stCondLst>
                                        </p:cTn>
                                        <p:tgtEl>
                                          <p:spTgt spid="15365">
                                            <p:txEl>
                                              <p:pRg st="1" end="1"/>
                                            </p:txEl>
                                          </p:spTgt>
                                        </p:tgtEl>
                                        <p:attrNameLst>
                                          <p:attrName>style.visibility</p:attrName>
                                        </p:attrNameLst>
                                      </p:cBhvr>
                                      <p:to>
                                        <p:strVal val="visible"/>
                                      </p:to>
                                    </p:set>
                                    <p:animEffect transition="in" filter="fade">
                                      <p:cBhvr>
                                        <p:cTn id="37" dur="2000"/>
                                        <p:tgtEl>
                                          <p:spTgt spid="15365">
                                            <p:txEl>
                                              <p:pRg st="1" end="1"/>
                                            </p:txEl>
                                          </p:spTgt>
                                        </p:tgtEl>
                                      </p:cBhvr>
                                    </p:animEffect>
                                    <p:anim calcmode="lin" valueType="num">
                                      <p:cBhvr>
                                        <p:cTn id="38" dur="2000" fill="hold"/>
                                        <p:tgtEl>
                                          <p:spTgt spid="15365">
                                            <p:txEl>
                                              <p:pRg st="1" end="1"/>
                                            </p:txEl>
                                          </p:spTgt>
                                        </p:tgtEl>
                                        <p:attrNameLst>
                                          <p:attrName>style.rotation</p:attrName>
                                        </p:attrNameLst>
                                      </p:cBhvr>
                                      <p:tavLst>
                                        <p:tav tm="0">
                                          <p:val>
                                            <p:fltVal val="720"/>
                                          </p:val>
                                        </p:tav>
                                        <p:tav tm="100000">
                                          <p:val>
                                            <p:fltVal val="0"/>
                                          </p:val>
                                        </p:tav>
                                      </p:tavLst>
                                    </p:anim>
                                    <p:anim calcmode="lin" valueType="num">
                                      <p:cBhvr>
                                        <p:cTn id="39" dur="2000" fill="hold"/>
                                        <p:tgtEl>
                                          <p:spTgt spid="15365">
                                            <p:txEl>
                                              <p:pRg st="1" end="1"/>
                                            </p:txEl>
                                          </p:spTgt>
                                        </p:tgtEl>
                                        <p:attrNameLst>
                                          <p:attrName>ppt_h</p:attrName>
                                        </p:attrNameLst>
                                      </p:cBhvr>
                                      <p:tavLst>
                                        <p:tav tm="0">
                                          <p:val>
                                            <p:fltVal val="0"/>
                                          </p:val>
                                        </p:tav>
                                        <p:tav tm="100000">
                                          <p:val>
                                            <p:strVal val="#ppt_h"/>
                                          </p:val>
                                        </p:tav>
                                      </p:tavLst>
                                    </p:anim>
                                    <p:anim calcmode="lin" valueType="num">
                                      <p:cBhvr>
                                        <p:cTn id="40" dur="2000" fill="hold"/>
                                        <p:tgtEl>
                                          <p:spTgt spid="1536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4" fill="hold" nodeType="clickEffect">
                                  <p:stCondLst>
                                    <p:cond delay="0"/>
                                  </p:stCondLst>
                                  <p:childTnLst>
                                    <p:set>
                                      <p:cBhvr>
                                        <p:cTn id="44" dur="1" fill="hold">
                                          <p:stCondLst>
                                            <p:cond delay="0"/>
                                          </p:stCondLst>
                                        </p:cTn>
                                        <p:tgtEl>
                                          <p:spTgt spid="15365">
                                            <p:txEl>
                                              <p:pRg st="2" end="2"/>
                                            </p:txEl>
                                          </p:spTgt>
                                        </p:tgtEl>
                                        <p:attrNameLst>
                                          <p:attrName>style.visibility</p:attrName>
                                        </p:attrNameLst>
                                      </p:cBhvr>
                                      <p:to>
                                        <p:strVal val="visible"/>
                                      </p:to>
                                    </p:set>
                                    <p:animEffect transition="in" filter="wheel(4)">
                                      <p:cBhvr>
                                        <p:cTn id="45" dur="2000"/>
                                        <p:tgtEl>
                                          <p:spTgt spid="153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E8B8518-30F7-1DA6-0EBC-0A7D59E4240C}"/>
              </a:ext>
            </a:extLst>
          </p:cNvPr>
          <p:cNvSpPr>
            <a:spLocks noGrp="1" noChangeArrowheads="1"/>
          </p:cNvSpPr>
          <p:nvPr>
            <p:ph type="title"/>
          </p:nvPr>
        </p:nvSpPr>
        <p:spPr>
          <a:xfrm>
            <a:off x="0" y="0"/>
            <a:ext cx="2667000" cy="917575"/>
          </a:xfrm>
        </p:spPr>
        <p:txBody>
          <a:bodyPr/>
          <a:lstStyle/>
          <a:p>
            <a:r>
              <a:rPr lang="en-US" altLang="en-US" sz="4000"/>
              <a:t>Housing </a:t>
            </a:r>
          </a:p>
        </p:txBody>
      </p:sp>
      <p:sp>
        <p:nvSpPr>
          <p:cNvPr id="17411" name="Rectangle 3">
            <a:extLst>
              <a:ext uri="{FF2B5EF4-FFF2-40B4-BE49-F238E27FC236}">
                <a16:creationId xmlns:a16="http://schemas.microsoft.com/office/drawing/2014/main" id="{C8C150AE-2697-7621-23C1-4C2A5765BE65}"/>
              </a:ext>
            </a:extLst>
          </p:cNvPr>
          <p:cNvSpPr>
            <a:spLocks noGrp="1" noChangeArrowheads="1"/>
          </p:cNvSpPr>
          <p:nvPr>
            <p:ph type="body" idx="1"/>
          </p:nvPr>
        </p:nvSpPr>
        <p:spPr>
          <a:xfrm>
            <a:off x="-152400" y="1143000"/>
            <a:ext cx="8229600" cy="4953000"/>
          </a:xfrm>
        </p:spPr>
        <p:txBody>
          <a:bodyPr/>
          <a:lstStyle/>
          <a:p>
            <a:pPr>
              <a:lnSpc>
                <a:spcPct val="80000"/>
              </a:lnSpc>
            </a:pPr>
            <a:r>
              <a:rPr lang="en-US" altLang="en-US" sz="2400"/>
              <a:t>Poor people lived in small houses in cramped streets. These homes would share toilet facilities, have open sewers and would be at risk of damp. Conditions did improve during the 19th century as public health acts were introduced covering things such as sewage, hygiene and making some boundaries upon the construction of homes. Not everybody lived in homes like these. The Industrial Revolution created a larger middle class of professionals such as lawyers and doctors. The conditions for the poor improved over the course of the 19th century because of government and local plans which led to cities becoming cleaner places, but life had not been easy for the poor before industrialization.</a:t>
            </a:r>
          </a:p>
        </p:txBody>
      </p:sp>
      <p:pic>
        <p:nvPicPr>
          <p:cNvPr id="17413" name="Picture 5">
            <a:extLst>
              <a:ext uri="{FF2B5EF4-FFF2-40B4-BE49-F238E27FC236}">
                <a16:creationId xmlns:a16="http://schemas.microsoft.com/office/drawing/2014/main" id="{D529F947-CF68-8B7B-7EA5-D8D2B5E1E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478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7411">
                                            <p:txEl>
                                              <p:pRg st="0" end="0"/>
                                            </p:txEl>
                                          </p:spTgt>
                                        </p:tgtEl>
                                        <p:attrNameLst>
                                          <p:attrName>style.visibility</p:attrName>
                                        </p:attrNameLst>
                                      </p:cBhvr>
                                      <p:to>
                                        <p:strVal val="visible"/>
                                      </p:to>
                                    </p:set>
                                    <p:animEffect transition="in" filter="fade">
                                      <p:cBhvr>
                                        <p:cTn id="15" dur="2000"/>
                                        <p:tgtEl>
                                          <p:spTgt spid="17411">
                                            <p:txEl>
                                              <p:pRg st="0" end="0"/>
                                            </p:txEl>
                                          </p:spTgt>
                                        </p:tgtEl>
                                      </p:cBhvr>
                                    </p:animEffect>
                                    <p:anim calcmode="lin" valueType="num">
                                      <p:cBhvr>
                                        <p:cTn id="16" dur="2000" fill="hold"/>
                                        <p:tgtEl>
                                          <p:spTgt spid="17411">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17411">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1741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7413"/>
                                        </p:tgtEl>
                                        <p:attrNameLst>
                                          <p:attrName>style.visibility</p:attrName>
                                        </p:attrNameLst>
                                      </p:cBhvr>
                                      <p:to>
                                        <p:strVal val="visible"/>
                                      </p:to>
                                    </p:set>
                                    <p:animEffect transition="in" filter="fade">
                                      <p:cBhvr>
                                        <p:cTn id="23" dur="2000"/>
                                        <p:tgtEl>
                                          <p:spTgt spid="17413"/>
                                        </p:tgtEl>
                                      </p:cBhvr>
                                    </p:animEffect>
                                    <p:anim calcmode="lin" valueType="num">
                                      <p:cBhvr>
                                        <p:cTn id="24" dur="2000" fill="hold"/>
                                        <p:tgtEl>
                                          <p:spTgt spid="17413"/>
                                        </p:tgtEl>
                                        <p:attrNameLst>
                                          <p:attrName>style.rotation</p:attrName>
                                        </p:attrNameLst>
                                      </p:cBhvr>
                                      <p:tavLst>
                                        <p:tav tm="0">
                                          <p:val>
                                            <p:fltVal val="720"/>
                                          </p:val>
                                        </p:tav>
                                        <p:tav tm="100000">
                                          <p:val>
                                            <p:fltVal val="0"/>
                                          </p:val>
                                        </p:tav>
                                      </p:tavLst>
                                    </p:anim>
                                    <p:anim calcmode="lin" valueType="num">
                                      <p:cBhvr>
                                        <p:cTn id="25" dur="2000" fill="hold"/>
                                        <p:tgtEl>
                                          <p:spTgt spid="17413"/>
                                        </p:tgtEl>
                                        <p:attrNameLst>
                                          <p:attrName>ppt_h</p:attrName>
                                        </p:attrNameLst>
                                      </p:cBhvr>
                                      <p:tavLst>
                                        <p:tav tm="0">
                                          <p:val>
                                            <p:fltVal val="0"/>
                                          </p:val>
                                        </p:tav>
                                        <p:tav tm="100000">
                                          <p:val>
                                            <p:strVal val="#ppt_h"/>
                                          </p:val>
                                        </p:tav>
                                      </p:tavLst>
                                    </p:anim>
                                    <p:anim calcmode="lin" valueType="num">
                                      <p:cBhvr>
                                        <p:cTn id="26" dur="2000" fill="hold"/>
                                        <p:tgtEl>
                                          <p:spTgt spid="174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949F55E-D710-8558-DE92-826F57ABDA79}"/>
              </a:ext>
            </a:extLst>
          </p:cNvPr>
          <p:cNvSpPr>
            <a:spLocks noGrp="1" noChangeArrowheads="1"/>
          </p:cNvSpPr>
          <p:nvPr>
            <p:ph type="title"/>
          </p:nvPr>
        </p:nvSpPr>
        <p:spPr>
          <a:xfrm>
            <a:off x="0" y="0"/>
            <a:ext cx="5334000" cy="993775"/>
          </a:xfrm>
        </p:spPr>
        <p:txBody>
          <a:bodyPr/>
          <a:lstStyle/>
          <a:p>
            <a:r>
              <a:rPr lang="en-US" altLang="en-US" b="1"/>
              <a:t>Popular culture</a:t>
            </a:r>
            <a:r>
              <a:rPr lang="en-US" altLang="en-US"/>
              <a:t> </a:t>
            </a:r>
          </a:p>
        </p:txBody>
      </p:sp>
      <p:sp>
        <p:nvSpPr>
          <p:cNvPr id="18435" name="Rectangle 3">
            <a:extLst>
              <a:ext uri="{FF2B5EF4-FFF2-40B4-BE49-F238E27FC236}">
                <a16:creationId xmlns:a16="http://schemas.microsoft.com/office/drawing/2014/main" id="{76A9A348-4EE5-49AF-41B9-189C9D2AB1AC}"/>
              </a:ext>
            </a:extLst>
          </p:cNvPr>
          <p:cNvSpPr>
            <a:spLocks noGrp="1" noChangeArrowheads="1"/>
          </p:cNvSpPr>
          <p:nvPr>
            <p:ph type="body" idx="1"/>
          </p:nvPr>
        </p:nvSpPr>
        <p:spPr/>
        <p:txBody>
          <a:bodyPr/>
          <a:lstStyle/>
          <a:p>
            <a:endParaRPr lang="en-GB" altLang="en-US"/>
          </a:p>
        </p:txBody>
      </p:sp>
      <p:pic>
        <p:nvPicPr>
          <p:cNvPr id="18437" name="Picture 5">
            <a:extLst>
              <a:ext uri="{FF2B5EF4-FFF2-40B4-BE49-F238E27FC236}">
                <a16:creationId xmlns:a16="http://schemas.microsoft.com/office/drawing/2014/main" id="{C22DFCEA-52FD-B876-47E6-7B648162D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191928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a:extLst>
              <a:ext uri="{FF2B5EF4-FFF2-40B4-BE49-F238E27FC236}">
                <a16:creationId xmlns:a16="http://schemas.microsoft.com/office/drawing/2014/main" id="{DBD370FD-89CF-61DA-E677-59DAA82BC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261461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9">
            <a:extLst>
              <a:ext uri="{FF2B5EF4-FFF2-40B4-BE49-F238E27FC236}">
                <a16:creationId xmlns:a16="http://schemas.microsoft.com/office/drawing/2014/main" id="{8BE5FF7B-2F83-83D5-95B8-CDF9F1E727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876800"/>
            <a:ext cx="9779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a:extLst>
              <a:ext uri="{FF2B5EF4-FFF2-40B4-BE49-F238E27FC236}">
                <a16:creationId xmlns:a16="http://schemas.microsoft.com/office/drawing/2014/main" id="{D2633732-7A0B-C96A-C456-795623E686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28600"/>
            <a:ext cx="11334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8445" name="Picture 13">
            <a:extLst>
              <a:ext uri="{FF2B5EF4-FFF2-40B4-BE49-F238E27FC236}">
                <a16:creationId xmlns:a16="http://schemas.microsoft.com/office/drawing/2014/main" id="{E0BB98F6-C1F9-B239-9CF8-8A102FCE04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28600"/>
            <a:ext cx="142398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8447" name="Picture 15">
            <a:extLst>
              <a:ext uri="{FF2B5EF4-FFF2-40B4-BE49-F238E27FC236}">
                <a16:creationId xmlns:a16="http://schemas.microsoft.com/office/drawing/2014/main" id="{37CE6518-FC77-5F80-BBA7-D47A617A4D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2286000"/>
            <a:ext cx="2057400" cy="1492250"/>
          </a:xfrm>
          <a:prstGeom prst="rect">
            <a:avLst/>
          </a:prstGeom>
          <a:noFill/>
          <a:extLst>
            <a:ext uri="{909E8E84-426E-40DD-AFC4-6F175D3DCCD1}">
              <a14:hiddenFill xmlns:a14="http://schemas.microsoft.com/office/drawing/2010/main">
                <a:solidFill>
                  <a:srgbClr val="FFFFFF"/>
                </a:solidFill>
              </a14:hiddenFill>
            </a:ext>
          </a:extLst>
        </p:spPr>
      </p:pic>
      <p:pic>
        <p:nvPicPr>
          <p:cNvPr id="18449" name="Picture 17">
            <a:extLst>
              <a:ext uri="{FF2B5EF4-FFF2-40B4-BE49-F238E27FC236}">
                <a16:creationId xmlns:a16="http://schemas.microsoft.com/office/drawing/2014/main" id="{524B138E-8510-EC84-321D-A958D875AD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352800"/>
            <a:ext cx="10572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8451" name="Picture 19">
            <a:extLst>
              <a:ext uri="{FF2B5EF4-FFF2-40B4-BE49-F238E27FC236}">
                <a16:creationId xmlns:a16="http://schemas.microsoft.com/office/drawing/2014/main" id="{4A5B2EF2-C242-6571-548B-4777E50391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038600"/>
            <a:ext cx="175101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8453" name="Picture 21">
            <a:extLst>
              <a:ext uri="{FF2B5EF4-FFF2-40B4-BE49-F238E27FC236}">
                <a16:creationId xmlns:a16="http://schemas.microsoft.com/office/drawing/2014/main" id="{DF3DA402-CB20-2C5F-F3AF-92E9482B6B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4343400"/>
            <a:ext cx="9906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8455" name="Picture 23">
            <a:extLst>
              <a:ext uri="{FF2B5EF4-FFF2-40B4-BE49-F238E27FC236}">
                <a16:creationId xmlns:a16="http://schemas.microsoft.com/office/drawing/2014/main" id="{807C0118-7DD0-A2D4-EE6F-F8E2422752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4114800"/>
            <a:ext cx="10382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8457" name="Picture 25">
            <a:extLst>
              <a:ext uri="{FF2B5EF4-FFF2-40B4-BE49-F238E27FC236}">
                <a16:creationId xmlns:a16="http://schemas.microsoft.com/office/drawing/2014/main" id="{324B37AA-BB9F-908E-978D-EDF4569E9C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3886200"/>
            <a:ext cx="15144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8459" name="Picture 27">
            <a:extLst>
              <a:ext uri="{FF2B5EF4-FFF2-40B4-BE49-F238E27FC236}">
                <a16:creationId xmlns:a16="http://schemas.microsoft.com/office/drawing/2014/main" id="{310B0271-7526-13F7-B488-2C23AEABB6D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152400"/>
            <a:ext cx="13509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8461" name="Picture 29">
            <a:extLst>
              <a:ext uri="{FF2B5EF4-FFF2-40B4-BE49-F238E27FC236}">
                <a16:creationId xmlns:a16="http://schemas.microsoft.com/office/drawing/2014/main" id="{E20FBA64-14DF-6A41-AA1A-628963A3E4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43800" y="1981200"/>
            <a:ext cx="1600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8463" name="Picture 31">
            <a:extLst>
              <a:ext uri="{FF2B5EF4-FFF2-40B4-BE49-F238E27FC236}">
                <a16:creationId xmlns:a16="http://schemas.microsoft.com/office/drawing/2014/main" id="{CE85A579-8A03-D565-A553-84AA6C0313C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2400" y="3581400"/>
            <a:ext cx="12096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8464" name="Picture 32">
            <a:extLst>
              <a:ext uri="{FF2B5EF4-FFF2-40B4-BE49-F238E27FC236}">
                <a16:creationId xmlns:a16="http://schemas.microsoft.com/office/drawing/2014/main" id="{B442F595-0EAB-D996-24A9-D4C8F242F82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1000" y="5200650"/>
            <a:ext cx="2209800" cy="165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464"/>
                                        </p:tgtEl>
                                        <p:attrNameLst>
                                          <p:attrName>style.visibility</p:attrName>
                                        </p:attrNameLst>
                                      </p:cBhvr>
                                      <p:to>
                                        <p:strVal val="visible"/>
                                      </p:to>
                                    </p:set>
                                    <p:anim calcmode="lin" valueType="num">
                                      <p:cBhvr>
                                        <p:cTn id="7" dur="500" fill="hold"/>
                                        <p:tgtEl>
                                          <p:spTgt spid="18464"/>
                                        </p:tgtEl>
                                        <p:attrNameLst>
                                          <p:attrName>ppt_w</p:attrName>
                                        </p:attrNameLst>
                                      </p:cBhvr>
                                      <p:tavLst>
                                        <p:tav tm="0">
                                          <p:val>
                                            <p:fltVal val="0"/>
                                          </p:val>
                                        </p:tav>
                                        <p:tav tm="100000">
                                          <p:val>
                                            <p:strVal val="#ppt_w"/>
                                          </p:val>
                                        </p:tav>
                                      </p:tavLst>
                                    </p:anim>
                                    <p:anim calcmode="lin" valueType="num">
                                      <p:cBhvr>
                                        <p:cTn id="8" dur="500" fill="hold"/>
                                        <p:tgtEl>
                                          <p:spTgt spid="18464"/>
                                        </p:tgtEl>
                                        <p:attrNameLst>
                                          <p:attrName>ppt_h</p:attrName>
                                        </p:attrNameLst>
                                      </p:cBhvr>
                                      <p:tavLst>
                                        <p:tav tm="0">
                                          <p:val>
                                            <p:fltVal val="0"/>
                                          </p:val>
                                        </p:tav>
                                        <p:tav tm="100000">
                                          <p:val>
                                            <p:strVal val="#ppt_h"/>
                                          </p:val>
                                        </p:tav>
                                      </p:tavLst>
                                    </p:anim>
                                    <p:animEffect transition="in" filter="fade">
                                      <p:cBhvr>
                                        <p:cTn id="9" dur="500"/>
                                        <p:tgtEl>
                                          <p:spTgt spid="1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4AB96E5-CCB7-C7CF-64B8-BB918229119D}"/>
              </a:ext>
            </a:extLst>
          </p:cNvPr>
          <p:cNvSpPr>
            <a:spLocks noGrp="1" noChangeArrowheads="1"/>
          </p:cNvSpPr>
          <p:nvPr>
            <p:ph type="title"/>
          </p:nvPr>
        </p:nvSpPr>
        <p:spPr>
          <a:xfrm>
            <a:off x="0" y="0"/>
            <a:ext cx="4800600" cy="1295400"/>
          </a:xfrm>
        </p:spPr>
        <p:txBody>
          <a:bodyPr/>
          <a:lstStyle/>
          <a:p>
            <a:r>
              <a:rPr lang="en-US" altLang="en-US" sz="4000" b="1"/>
              <a:t>Popular culture</a:t>
            </a:r>
          </a:p>
        </p:txBody>
      </p:sp>
      <p:sp>
        <p:nvSpPr>
          <p:cNvPr id="19459" name="Rectangle 3">
            <a:extLst>
              <a:ext uri="{FF2B5EF4-FFF2-40B4-BE49-F238E27FC236}">
                <a16:creationId xmlns:a16="http://schemas.microsoft.com/office/drawing/2014/main" id="{8B87CD4A-5277-BCE3-E960-35AC34AECC1F}"/>
              </a:ext>
            </a:extLst>
          </p:cNvPr>
          <p:cNvSpPr>
            <a:spLocks noGrp="1" noChangeArrowheads="1"/>
          </p:cNvSpPr>
          <p:nvPr>
            <p:ph type="body" idx="1"/>
          </p:nvPr>
        </p:nvSpPr>
        <p:spPr>
          <a:xfrm>
            <a:off x="0" y="990600"/>
            <a:ext cx="9144000" cy="5867400"/>
          </a:xfrm>
        </p:spPr>
        <p:txBody>
          <a:bodyPr/>
          <a:lstStyle/>
          <a:p>
            <a:pPr>
              <a:lnSpc>
                <a:spcPct val="90000"/>
              </a:lnSpc>
            </a:pPr>
            <a:r>
              <a:rPr lang="en-US" altLang="en-US" sz="2800"/>
              <a:t>the culture of the people </a:t>
            </a:r>
          </a:p>
          <a:p>
            <a:pPr>
              <a:lnSpc>
                <a:spcPct val="90000"/>
              </a:lnSpc>
            </a:pPr>
            <a:r>
              <a:rPr lang="en-US" altLang="en-US" sz="2800"/>
              <a:t>It results from the daily interactions, needs and desires and cultural 'moments' that make up the </a:t>
            </a:r>
            <a:r>
              <a:rPr lang="en-US" altLang="en-US" sz="2800">
                <a:hlinkClick r:id="rId3" tooltip="Everyday life"/>
              </a:rPr>
              <a:t>everyday lives</a:t>
            </a:r>
            <a:r>
              <a:rPr lang="en-US" altLang="en-US" sz="2800"/>
              <a:t> of the </a:t>
            </a:r>
            <a:r>
              <a:rPr lang="en-US" altLang="en-US" sz="2800">
                <a:hlinkClick r:id="rId4" tooltip="Mainstream"/>
              </a:rPr>
              <a:t>mainstream</a:t>
            </a:r>
            <a:r>
              <a:rPr lang="en-US" altLang="en-US" sz="2800"/>
              <a:t>. </a:t>
            </a:r>
          </a:p>
          <a:p>
            <a:pPr>
              <a:lnSpc>
                <a:spcPct val="90000"/>
              </a:lnSpc>
            </a:pPr>
            <a:r>
              <a:rPr lang="en-US" altLang="en-US" sz="2800"/>
              <a:t>It can include any number of practices, including those pertaining to </a:t>
            </a:r>
            <a:r>
              <a:rPr lang="en-US" altLang="en-US" sz="2800">
                <a:hlinkClick r:id="rId5" tooltip="Cooking"/>
              </a:rPr>
              <a:t>cooking</a:t>
            </a:r>
            <a:r>
              <a:rPr lang="en-US" altLang="en-US" sz="2800"/>
              <a:t>, </a:t>
            </a:r>
            <a:r>
              <a:rPr lang="en-US" altLang="en-US" sz="2800">
                <a:hlinkClick r:id="rId6" tooltip="Clothing"/>
              </a:rPr>
              <a:t>clothing</a:t>
            </a:r>
            <a:r>
              <a:rPr lang="en-US" altLang="en-US" sz="2800"/>
              <a:t>, </a:t>
            </a:r>
            <a:r>
              <a:rPr lang="en-US" altLang="en-US" sz="2800">
                <a:hlinkClick r:id="rId7" tooltip="Mass media"/>
              </a:rPr>
              <a:t>mass media</a:t>
            </a:r>
            <a:r>
              <a:rPr lang="en-US" altLang="en-US" sz="2800"/>
              <a:t> and the many facets of </a:t>
            </a:r>
            <a:r>
              <a:rPr lang="en-US" altLang="en-US" sz="2800">
                <a:hlinkClick r:id="rId8" tooltip="Entertainment"/>
              </a:rPr>
              <a:t>entertainment</a:t>
            </a:r>
            <a:r>
              <a:rPr lang="en-US" altLang="en-US" sz="2800"/>
              <a:t> such as </a:t>
            </a:r>
            <a:r>
              <a:rPr lang="en-US" altLang="en-US" sz="2800">
                <a:hlinkClick r:id="rId9" tooltip="Sports"/>
              </a:rPr>
              <a:t>sports</a:t>
            </a:r>
            <a:r>
              <a:rPr lang="en-US" altLang="en-US" sz="2800"/>
              <a:t> and </a:t>
            </a:r>
            <a:r>
              <a:rPr lang="en-US" altLang="en-US" sz="2800">
                <a:hlinkClick r:id="rId10" tooltip="Literature"/>
              </a:rPr>
              <a:t>literature</a:t>
            </a:r>
            <a:r>
              <a:rPr lang="en-US" altLang="en-US" sz="2800"/>
              <a:t>. </a:t>
            </a:r>
          </a:p>
          <a:p>
            <a:pPr>
              <a:lnSpc>
                <a:spcPct val="90000"/>
              </a:lnSpc>
            </a:pPr>
            <a:r>
              <a:rPr lang="en-US" altLang="en-US" sz="2800"/>
              <a:t>People like to feel a part of a group and to understand their </a:t>
            </a:r>
            <a:r>
              <a:rPr lang="en-US" altLang="en-US" sz="2800">
                <a:hlinkClick r:id="rId11" tooltip="Cultural identity"/>
              </a:rPr>
              <a:t>cultural identity</a:t>
            </a:r>
            <a:r>
              <a:rPr lang="en-US" altLang="en-US" sz="2800"/>
              <a:t> within that group, which tends to happen naturally in a small, somewhat isolated community.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anim calcmode="lin" valueType="num">
                                      <p:cBhvr>
                                        <p:cTn id="8" dur="2000" fill="hold"/>
                                        <p:tgtEl>
                                          <p:spTgt spid="19458"/>
                                        </p:tgtEl>
                                        <p:attrNameLst>
                                          <p:attrName>style.rotation</p:attrName>
                                        </p:attrNameLst>
                                      </p:cBhvr>
                                      <p:tavLst>
                                        <p:tav tm="0">
                                          <p:val>
                                            <p:fltVal val="720"/>
                                          </p:val>
                                        </p:tav>
                                        <p:tav tm="100000">
                                          <p:val>
                                            <p:fltVal val="0"/>
                                          </p:val>
                                        </p:tav>
                                      </p:tavLst>
                                    </p:anim>
                                    <p:anim calcmode="lin" valueType="num">
                                      <p:cBhvr>
                                        <p:cTn id="9" dur="2000" fill="hold"/>
                                        <p:tgtEl>
                                          <p:spTgt spid="19458"/>
                                        </p:tgtEl>
                                        <p:attrNameLst>
                                          <p:attrName>ppt_h</p:attrName>
                                        </p:attrNameLst>
                                      </p:cBhvr>
                                      <p:tavLst>
                                        <p:tav tm="0">
                                          <p:val>
                                            <p:fltVal val="0"/>
                                          </p:val>
                                        </p:tav>
                                        <p:tav tm="100000">
                                          <p:val>
                                            <p:strVal val="#ppt_h"/>
                                          </p:val>
                                        </p:tav>
                                      </p:tavLst>
                                    </p:anim>
                                    <p:anim calcmode="lin" valueType="num">
                                      <p:cBhvr>
                                        <p:cTn id="10" dur="2000" fill="hold"/>
                                        <p:tgtEl>
                                          <p:spTgt spid="1945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nodeType="clickEffect">
                                  <p:stCondLst>
                                    <p:cond delay="0"/>
                                  </p:stCondLst>
                                  <p:childTnLst>
                                    <p:set>
                                      <p:cBhvr>
                                        <p:cTn id="14" dur="1" fill="hold">
                                          <p:stCondLst>
                                            <p:cond delay="0"/>
                                          </p:stCondLst>
                                        </p:cTn>
                                        <p:tgtEl>
                                          <p:spTgt spid="19459">
                                            <p:txEl>
                                              <p:pRg st="0" end="0"/>
                                            </p:txEl>
                                          </p:spTgt>
                                        </p:tgtEl>
                                        <p:attrNameLst>
                                          <p:attrName>style.visibility</p:attrName>
                                        </p:attrNameLst>
                                      </p:cBhvr>
                                      <p:to>
                                        <p:strVal val="visible"/>
                                      </p:to>
                                    </p:set>
                                    <p:animEffect transition="in" filter="wheel(4)">
                                      <p:cBhvr>
                                        <p:cTn id="15" dur="2000"/>
                                        <p:tgtEl>
                                          <p:spTgt spid="1945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19459">
                                            <p:txEl>
                                              <p:pRg st="1" end="1"/>
                                            </p:txEl>
                                          </p:spTgt>
                                        </p:tgtEl>
                                        <p:attrNameLst>
                                          <p:attrName>style.visibility</p:attrName>
                                        </p:attrNameLst>
                                      </p:cBhvr>
                                      <p:to>
                                        <p:strVal val="visible"/>
                                      </p:to>
                                    </p:set>
                                    <p:anim calcmode="lin" valueType="num">
                                      <p:cBhvr>
                                        <p:cTn id="20" dur="500" fill="hold"/>
                                        <p:tgtEl>
                                          <p:spTgt spid="1945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9459">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1945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945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9459">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nodeType="clickEffect">
                                  <p:stCondLst>
                                    <p:cond delay="0"/>
                                  </p:stCondLst>
                                  <p:childTnLst>
                                    <p:set>
                                      <p:cBhvr>
                                        <p:cTn id="28" dur="1" fill="hold">
                                          <p:stCondLst>
                                            <p:cond delay="0"/>
                                          </p:stCondLst>
                                        </p:cTn>
                                        <p:tgtEl>
                                          <p:spTgt spid="19459">
                                            <p:txEl>
                                              <p:pRg st="2" end="2"/>
                                            </p:txEl>
                                          </p:spTgt>
                                        </p:tgtEl>
                                        <p:attrNameLst>
                                          <p:attrName>style.visibility</p:attrName>
                                        </p:attrNameLst>
                                      </p:cBhvr>
                                      <p:to>
                                        <p:strVal val="visible"/>
                                      </p:to>
                                    </p:set>
                                    <p:anim calcmode="lin" valueType="num">
                                      <p:cBhvr>
                                        <p:cTn id="29" dur="10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194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945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nodeType="clickEffect">
                                  <p:stCondLst>
                                    <p:cond delay="0"/>
                                  </p:stCondLst>
                                  <p:childTnLst>
                                    <p:set>
                                      <p:cBhvr>
                                        <p:cTn id="36" dur="1" fill="hold">
                                          <p:stCondLst>
                                            <p:cond delay="0"/>
                                          </p:stCondLst>
                                        </p:cTn>
                                        <p:tgtEl>
                                          <p:spTgt spid="19459">
                                            <p:txEl>
                                              <p:pRg st="3" end="3"/>
                                            </p:txEl>
                                          </p:spTgt>
                                        </p:tgtEl>
                                        <p:attrNameLst>
                                          <p:attrName>style.visibility</p:attrName>
                                        </p:attrNameLst>
                                      </p:cBhvr>
                                      <p:to>
                                        <p:strVal val="visible"/>
                                      </p:to>
                                    </p:set>
                                    <p:anim calcmode="lin" valueType="num">
                                      <p:cBhvr>
                                        <p:cTn id="37" dur="1000" fill="hold"/>
                                        <p:tgtEl>
                                          <p:spTgt spid="19459">
                                            <p:txEl>
                                              <p:pRg st="3" end="3"/>
                                            </p:txEl>
                                          </p:spTgt>
                                        </p:tgtEl>
                                        <p:attrNameLst>
                                          <p:attrName>ppt_x</p:attrName>
                                        </p:attrNameLst>
                                      </p:cBhvr>
                                      <p:tavLst>
                                        <p:tav tm="0">
                                          <p:val>
                                            <p:strVal val="#ppt_x-.2"/>
                                          </p:val>
                                        </p:tav>
                                        <p:tav tm="100000">
                                          <p:val>
                                            <p:strVal val="#ppt_x"/>
                                          </p:val>
                                        </p:tav>
                                      </p:tavLst>
                                    </p:anim>
                                    <p:anim calcmode="lin" valueType="num">
                                      <p:cBhvr>
                                        <p:cTn id="38" dur="1000" fill="hold"/>
                                        <p:tgtEl>
                                          <p:spTgt spid="1945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4D5415EB-2388-332C-0ADB-CED3DFD51A9E}"/>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a:latin typeface="Arial" panose="020B0604020202020204" pitchFamily="34" charset="0"/>
                <a:cs typeface="Arial" panose="020B0604020202020204" pitchFamily="34" charset="0"/>
              </a:rPr>
              <a:t>This powerpoint was kindly donated to </a:t>
            </a:r>
            <a:r>
              <a:rPr lang="en-GB" altLang="en-US" sz="2400">
                <a:latin typeface="Arial" panose="020B0604020202020204" pitchFamily="34" charset="0"/>
                <a:cs typeface="Arial" panose="020B0604020202020204" pitchFamily="34" charset="0"/>
                <a:hlinkClick r:id="rId3"/>
              </a:rPr>
              <a:t>www.worldofteaching.com</a:t>
            </a:r>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r>
              <a:rPr lang="en-GB" altLang="en-US" sz="2400">
                <a:latin typeface="Arial" panose="020B0604020202020204" pitchFamily="34" charset="0"/>
                <a:cs typeface="Arial" panose="020B0604020202020204" pitchFamily="34" charset="0"/>
                <a:hlinkClick r:id="rId3"/>
              </a:rPr>
              <a:t>http://www.worldofteaching.com</a:t>
            </a:r>
            <a:r>
              <a:rPr lang="en-GB" altLang="en-US" sz="2400">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Black" panose="020B0A04020102020204"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Fireworks</Template>
  <TotalTime>125</TotalTime>
  <Words>431</Words>
  <Application>Microsoft Office PowerPoint</Application>
  <PresentationFormat>On-screen Show (4:3)</PresentationFormat>
  <Paragraphs>38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Times New Roman</vt:lpstr>
      <vt:lpstr>Wingdings</vt:lpstr>
      <vt:lpstr>Fireworks</vt:lpstr>
      <vt:lpstr>Standard 10.3 </vt:lpstr>
      <vt:lpstr>What were Social effects of the industrial revolution</vt:lpstr>
      <vt:lpstr>Child labor </vt:lpstr>
      <vt:lpstr>Housing </vt:lpstr>
      <vt:lpstr>Popular culture </vt:lpstr>
      <vt:lpstr>Popular culture</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were Social effects of the industrial revolution</dc:title>
  <dc:creator>Jason lundblad</dc:creator>
  <cp:lastModifiedBy>Nayan GRIFFITHS</cp:lastModifiedBy>
  <cp:revision>4</cp:revision>
  <dcterms:created xsi:type="dcterms:W3CDTF">2006-11-17T03:43:35Z</dcterms:created>
  <dcterms:modified xsi:type="dcterms:W3CDTF">2023-06-06T10:57:53Z</dcterms:modified>
</cp:coreProperties>
</file>